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4"/>
    <p:sldMasterId id="2147483660" r:id="rId5"/>
  </p:sldMasterIdLst>
  <p:notesMasterIdLst>
    <p:notesMasterId r:id="rId64"/>
  </p:notesMasterIdLst>
  <p:handoutMasterIdLst>
    <p:handoutMasterId r:id="rId65"/>
  </p:handoutMasterIdLst>
  <p:sldIdLst>
    <p:sldId id="375" r:id="rId6"/>
    <p:sldId id="309" r:id="rId7"/>
    <p:sldId id="326" r:id="rId8"/>
    <p:sldId id="308" r:id="rId9"/>
    <p:sldId id="310" r:id="rId10"/>
    <p:sldId id="313" r:id="rId11"/>
    <p:sldId id="314" r:id="rId12"/>
    <p:sldId id="317" r:id="rId13"/>
    <p:sldId id="327" r:id="rId14"/>
    <p:sldId id="319" r:id="rId15"/>
    <p:sldId id="328" r:id="rId16"/>
    <p:sldId id="329" r:id="rId17"/>
    <p:sldId id="321" r:id="rId18"/>
    <p:sldId id="322" r:id="rId19"/>
    <p:sldId id="330" r:id="rId20"/>
    <p:sldId id="323" r:id="rId21"/>
    <p:sldId id="371" r:id="rId22"/>
    <p:sldId id="331" r:id="rId23"/>
    <p:sldId id="332" r:id="rId24"/>
    <p:sldId id="333" r:id="rId25"/>
    <p:sldId id="334" r:id="rId26"/>
    <p:sldId id="335" r:id="rId27"/>
    <p:sldId id="336" r:id="rId28"/>
    <p:sldId id="312" r:id="rId29"/>
    <p:sldId id="372" r:id="rId30"/>
    <p:sldId id="337" r:id="rId31"/>
    <p:sldId id="339" r:id="rId32"/>
    <p:sldId id="341" r:id="rId33"/>
    <p:sldId id="340" r:id="rId34"/>
    <p:sldId id="373" r:id="rId35"/>
    <p:sldId id="343" r:id="rId36"/>
    <p:sldId id="344" r:id="rId37"/>
    <p:sldId id="345" r:id="rId38"/>
    <p:sldId id="346" r:id="rId39"/>
    <p:sldId id="347" r:id="rId40"/>
    <p:sldId id="349" r:id="rId41"/>
    <p:sldId id="350" r:id="rId42"/>
    <p:sldId id="351" r:id="rId43"/>
    <p:sldId id="352" r:id="rId44"/>
    <p:sldId id="353" r:id="rId45"/>
    <p:sldId id="354" r:id="rId46"/>
    <p:sldId id="356" r:id="rId47"/>
    <p:sldId id="357" r:id="rId48"/>
    <p:sldId id="358" r:id="rId49"/>
    <p:sldId id="359" r:id="rId50"/>
    <p:sldId id="360" r:id="rId51"/>
    <p:sldId id="361" r:id="rId52"/>
    <p:sldId id="362" r:id="rId53"/>
    <p:sldId id="370" r:id="rId54"/>
    <p:sldId id="363" r:id="rId55"/>
    <p:sldId id="364" r:id="rId56"/>
    <p:sldId id="365" r:id="rId57"/>
    <p:sldId id="366" r:id="rId58"/>
    <p:sldId id="367" r:id="rId59"/>
    <p:sldId id="368" r:id="rId60"/>
    <p:sldId id="369" r:id="rId61"/>
    <p:sldId id="342" r:id="rId62"/>
    <p:sldId id="279" r:id="rId63"/>
  </p:sldIdLst>
  <p:sldSz cx="12192000" cy="6858000"/>
  <p:notesSz cx="6735763" cy="9866313"/>
  <p:embeddedFontLs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Calibri Light" panose="020F0302020204030204" pitchFamily="34" charset="0"/>
      <p:regular r:id="rId70"/>
      <p:italic r:id="rId71"/>
    </p:embeddedFont>
    <p:embeddedFont>
      <p:font typeface="Cambria Math" panose="02040503050406030204" pitchFamily="18" charset="0"/>
      <p:regular r:id="rId72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D4FC94-A2D8-4B0F-B4E3-FA8F74928B97}" v="3" dt="2023-11-23T02:28:26.0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80" autoAdjust="0"/>
    <p:restoredTop sz="96532" autoAdjust="0"/>
  </p:normalViewPr>
  <p:slideViewPr>
    <p:cSldViewPr snapToGrid="0">
      <p:cViewPr varScale="1">
        <p:scale>
          <a:sx n="68" d="100"/>
          <a:sy n="68" d="100"/>
        </p:scale>
        <p:origin x="94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90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font" Target="fonts/font3.fntdata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font" Target="fonts/font1.fntdata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4.fntdata"/><Relationship Id="rId77" Type="http://schemas.microsoft.com/office/2016/11/relationships/changesInfo" Target="changesInfos/changesInfo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font" Target="fonts/font7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font" Target="fonts/font2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font" Target="fonts/font5.fntdata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handoutMaster" Target="handoutMasters/handoutMaster1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font" Target="fonts/font6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es Egydio" userId="00575a3e5205fb66" providerId="LiveId" clId="{D3D4FC94-A2D8-4B0F-B4E3-FA8F74928B97}"/>
    <pc:docChg chg="custSel addSld delSld modSld sldOrd">
      <pc:chgData name="Jones Egydio" userId="00575a3e5205fb66" providerId="LiveId" clId="{D3D4FC94-A2D8-4B0F-B4E3-FA8F74928B97}" dt="2023-11-23T02:28:44.365" v="88" actId="1076"/>
      <pc:docMkLst>
        <pc:docMk/>
      </pc:docMkLst>
      <pc:sldChg chg="del">
        <pc:chgData name="Jones Egydio" userId="00575a3e5205fb66" providerId="LiveId" clId="{D3D4FC94-A2D8-4B0F-B4E3-FA8F74928B97}" dt="2023-11-23T02:27:46.735" v="60" actId="47"/>
        <pc:sldMkLst>
          <pc:docMk/>
          <pc:sldMk cId="2823354560" sldId="256"/>
        </pc:sldMkLst>
      </pc:sldChg>
      <pc:sldChg chg="delSp add del setBg delDesignElem">
        <pc:chgData name="Jones Egydio" userId="00575a3e5205fb66" providerId="LiveId" clId="{D3D4FC94-A2D8-4B0F-B4E3-FA8F74928B97}" dt="2023-11-23T02:26:49.751" v="5" actId="47"/>
        <pc:sldMkLst>
          <pc:docMk/>
          <pc:sldMk cId="244716271" sldId="374"/>
        </pc:sldMkLst>
        <pc:spChg chg="del">
          <ac:chgData name="Jones Egydio" userId="00575a3e5205fb66" providerId="LiveId" clId="{D3D4FC94-A2D8-4B0F-B4E3-FA8F74928B97}" dt="2023-11-23T02:26:37.202" v="1"/>
          <ac:spMkLst>
            <pc:docMk/>
            <pc:sldMk cId="244716271" sldId="374"/>
            <ac:spMk id="50" creationId="{0671A8AE-40A1-4631-A6B8-581AFF065482}"/>
          </ac:spMkLst>
        </pc:spChg>
        <pc:spChg chg="del">
          <ac:chgData name="Jones Egydio" userId="00575a3e5205fb66" providerId="LiveId" clId="{D3D4FC94-A2D8-4B0F-B4E3-FA8F74928B97}" dt="2023-11-23T02:26:37.202" v="1"/>
          <ac:spMkLst>
            <pc:docMk/>
            <pc:sldMk cId="244716271" sldId="374"/>
            <ac:spMk id="52" creationId="{AB58EF07-17C2-48CF-ABB0-EEF1F17CB8F0}"/>
          </ac:spMkLst>
        </pc:spChg>
        <pc:spChg chg="del">
          <ac:chgData name="Jones Egydio" userId="00575a3e5205fb66" providerId="LiveId" clId="{D3D4FC94-A2D8-4B0F-B4E3-FA8F74928B97}" dt="2023-11-23T02:26:37.202" v="1"/>
          <ac:spMkLst>
            <pc:docMk/>
            <pc:sldMk cId="244716271" sldId="374"/>
            <ac:spMk id="54" creationId="{AF2F604E-43BE-4DC3-B983-E071523364F8}"/>
          </ac:spMkLst>
        </pc:spChg>
        <pc:spChg chg="del">
          <ac:chgData name="Jones Egydio" userId="00575a3e5205fb66" providerId="LiveId" clId="{D3D4FC94-A2D8-4B0F-B4E3-FA8F74928B97}" dt="2023-11-23T02:26:37.202" v="1"/>
          <ac:spMkLst>
            <pc:docMk/>
            <pc:sldMk cId="244716271" sldId="374"/>
            <ac:spMk id="56" creationId="{08C9B587-E65E-4B52-B37C-ABEBB6E87928}"/>
          </ac:spMkLst>
        </pc:spChg>
      </pc:sldChg>
      <pc:sldChg chg="addSp modSp add mod ord">
        <pc:chgData name="Jones Egydio" userId="00575a3e5205fb66" providerId="LiveId" clId="{D3D4FC94-A2D8-4B0F-B4E3-FA8F74928B97}" dt="2023-11-23T02:28:44.365" v="88" actId="1076"/>
        <pc:sldMkLst>
          <pc:docMk/>
          <pc:sldMk cId="2471487240" sldId="375"/>
        </pc:sldMkLst>
        <pc:spChg chg="mod">
          <ac:chgData name="Jones Egydio" userId="00575a3e5205fb66" providerId="LiveId" clId="{D3D4FC94-A2D8-4B0F-B4E3-FA8F74928B97}" dt="2023-11-23T02:27:35.683" v="51" actId="20577"/>
          <ac:spMkLst>
            <pc:docMk/>
            <pc:sldMk cId="2471487240" sldId="375"/>
            <ac:spMk id="2" creationId="{AD8B3B83-7D3C-4231-8D90-9C379CF8A5F9}"/>
          </ac:spMkLst>
        </pc:spChg>
        <pc:spChg chg="add mod">
          <ac:chgData name="Jones Egydio" userId="00575a3e5205fb66" providerId="LiveId" clId="{D3D4FC94-A2D8-4B0F-B4E3-FA8F74928B97}" dt="2023-11-23T02:28:44.365" v="88" actId="1076"/>
          <ac:spMkLst>
            <pc:docMk/>
            <pc:sldMk cId="2471487240" sldId="375"/>
            <ac:spMk id="3" creationId="{D3E4647C-CA04-E449-7396-26E20A0DA13D}"/>
          </ac:spMkLst>
        </pc:spChg>
        <pc:spChg chg="mod">
          <ac:chgData name="Jones Egydio" userId="00575a3e5205fb66" providerId="LiveId" clId="{D3D4FC94-A2D8-4B0F-B4E3-FA8F74928B97}" dt="2023-11-23T02:27:42.615" v="59" actId="20577"/>
          <ac:spMkLst>
            <pc:docMk/>
            <pc:sldMk cId="2471487240" sldId="375"/>
            <ac:spMk id="6" creationId="{D210C1C3-481C-4D13-8E2C-BAB249BBB692}"/>
          </ac:spMkLst>
        </pc:spChg>
      </pc:sldChg>
    </pc:docChg>
  </pc:docChgLst>
  <pc:docChgLst>
    <pc:chgData name="Jones Eduardo Egydio" userId="a52157a0-cc2e-4d45-b37d-467c513074bb" providerId="ADAL" clId="{468F46CE-85BF-4DB4-9741-86DF2DD2C086}"/>
    <pc:docChg chg="undo custSel addSld delSld modSld sldOrd">
      <pc:chgData name="Jones Eduardo Egydio" userId="a52157a0-cc2e-4d45-b37d-467c513074bb" providerId="ADAL" clId="{468F46CE-85BF-4DB4-9741-86DF2DD2C086}" dt="2023-03-21T02:43:15.154" v="4832"/>
      <pc:docMkLst>
        <pc:docMk/>
      </pc:docMkLst>
      <pc:sldChg chg="modSp modAnim">
        <pc:chgData name="Jones Eduardo Egydio" userId="a52157a0-cc2e-4d45-b37d-467c513074bb" providerId="ADAL" clId="{468F46CE-85BF-4DB4-9741-86DF2DD2C086}" dt="2023-03-21T02:35:05.820" v="4509" actId="20577"/>
        <pc:sldMkLst>
          <pc:docMk/>
          <pc:sldMk cId="3782940183" sldId="279"/>
        </pc:sldMkLst>
        <pc:spChg chg="mod">
          <ac:chgData name="Jones Eduardo Egydio" userId="a52157a0-cc2e-4d45-b37d-467c513074bb" providerId="ADAL" clId="{468F46CE-85BF-4DB4-9741-86DF2DD2C086}" dt="2023-03-21T02:35:05.820" v="4509" actId="20577"/>
          <ac:spMkLst>
            <pc:docMk/>
            <pc:sldMk cId="3782940183" sldId="279"/>
            <ac:spMk id="7" creationId="{8E1DD653-D0C4-47D1-B4B9-2BE76C870DE1}"/>
          </ac:spMkLst>
        </pc:spChg>
      </pc:sldChg>
      <pc:sldChg chg="addSp modSp modAnim">
        <pc:chgData name="Jones Eduardo Egydio" userId="a52157a0-cc2e-4d45-b37d-467c513074bb" providerId="ADAL" clId="{468F46CE-85BF-4DB4-9741-86DF2DD2C086}" dt="2023-03-21T01:33:09.905" v="3377" actId="20577"/>
        <pc:sldMkLst>
          <pc:docMk/>
          <pc:sldMk cId="416637341" sldId="308"/>
        </pc:sldMkLst>
        <pc:spChg chg="mod">
          <ac:chgData name="Jones Eduardo Egydio" userId="a52157a0-cc2e-4d45-b37d-467c513074bb" providerId="ADAL" clId="{468F46CE-85BF-4DB4-9741-86DF2DD2C086}" dt="2023-03-21T01:32:07.588" v="3295" actId="20577"/>
          <ac:spMkLst>
            <pc:docMk/>
            <pc:sldMk cId="416637341" sldId="308"/>
            <ac:spMk id="3" creationId="{FC2144A0-6119-4E51-9BB3-C4B45F570FEE}"/>
          </ac:spMkLst>
        </pc:spChg>
        <pc:spChg chg="add mod">
          <ac:chgData name="Jones Eduardo Egydio" userId="a52157a0-cc2e-4d45-b37d-467c513074bb" providerId="ADAL" clId="{468F46CE-85BF-4DB4-9741-86DF2DD2C086}" dt="2023-03-19T00:31:55.692" v="554" actId="1076"/>
          <ac:spMkLst>
            <pc:docMk/>
            <pc:sldMk cId="416637341" sldId="308"/>
            <ac:spMk id="8" creationId="{F5288F69-5F45-4B5C-92FC-5D66E65C87E0}"/>
          </ac:spMkLst>
        </pc:spChg>
        <pc:spChg chg="add mod">
          <ac:chgData name="Jones Eduardo Egydio" userId="a52157a0-cc2e-4d45-b37d-467c513074bb" providerId="ADAL" clId="{468F46CE-85BF-4DB4-9741-86DF2DD2C086}" dt="2023-03-21T01:33:09.905" v="3377" actId="20577"/>
          <ac:spMkLst>
            <pc:docMk/>
            <pc:sldMk cId="416637341" sldId="308"/>
            <ac:spMk id="10" creationId="{34B335AA-25EA-4749-931B-6F16B59E9EE0}"/>
          </ac:spMkLst>
        </pc:spChg>
        <pc:picChg chg="add mod">
          <ac:chgData name="Jones Eduardo Egydio" userId="a52157a0-cc2e-4d45-b37d-467c513074bb" providerId="ADAL" clId="{468F46CE-85BF-4DB4-9741-86DF2DD2C086}" dt="2023-03-19T00:31:55.692" v="554" actId="1076"/>
          <ac:picMkLst>
            <pc:docMk/>
            <pc:sldMk cId="416637341" sldId="308"/>
            <ac:picMk id="7" creationId="{7134B7A8-9059-45F7-8F18-64E09CEE92DA}"/>
          </ac:picMkLst>
        </pc:picChg>
      </pc:sldChg>
      <pc:sldChg chg="addSp delSp modSp add delAnim modAnim">
        <pc:chgData name="Jones Eduardo Egydio" userId="a52157a0-cc2e-4d45-b37d-467c513074bb" providerId="ADAL" clId="{468F46CE-85BF-4DB4-9741-86DF2DD2C086}" dt="2023-03-19T00:37:25.578" v="966"/>
        <pc:sldMkLst>
          <pc:docMk/>
          <pc:sldMk cId="3677755225" sldId="309"/>
        </pc:sldMkLst>
        <pc:spChg chg="mod">
          <ac:chgData name="Jones Eduardo Egydio" userId="a52157a0-cc2e-4d45-b37d-467c513074bb" providerId="ADAL" clId="{468F46CE-85BF-4DB4-9741-86DF2DD2C086}" dt="2023-03-19T00:37:04.851" v="965" actId="20577"/>
          <ac:spMkLst>
            <pc:docMk/>
            <pc:sldMk cId="3677755225" sldId="309"/>
            <ac:spMk id="3" creationId="{FC2144A0-6119-4E51-9BB3-C4B45F570FEE}"/>
          </ac:spMkLst>
        </pc:spChg>
        <pc:spChg chg="del">
          <ac:chgData name="Jones Eduardo Egydio" userId="a52157a0-cc2e-4d45-b37d-467c513074bb" providerId="ADAL" clId="{468F46CE-85BF-4DB4-9741-86DF2DD2C086}" dt="2023-03-19T00:35:02.048" v="873" actId="478"/>
          <ac:spMkLst>
            <pc:docMk/>
            <pc:sldMk cId="3677755225" sldId="309"/>
            <ac:spMk id="8" creationId="{F5288F69-5F45-4B5C-92FC-5D66E65C87E0}"/>
          </ac:spMkLst>
        </pc:spChg>
        <pc:spChg chg="del">
          <ac:chgData name="Jones Eduardo Egydio" userId="a52157a0-cc2e-4d45-b37d-467c513074bb" providerId="ADAL" clId="{468F46CE-85BF-4DB4-9741-86DF2DD2C086}" dt="2023-03-19T00:34:53.982" v="870" actId="478"/>
          <ac:spMkLst>
            <pc:docMk/>
            <pc:sldMk cId="3677755225" sldId="309"/>
            <ac:spMk id="10" creationId="{34B335AA-25EA-4749-931B-6F16B59E9EE0}"/>
          </ac:spMkLst>
        </pc:spChg>
        <pc:spChg chg="add mod">
          <ac:chgData name="Jones Eduardo Egydio" userId="a52157a0-cc2e-4d45-b37d-467c513074bb" providerId="ADAL" clId="{468F46CE-85BF-4DB4-9741-86DF2DD2C086}" dt="2023-03-19T00:36:39.204" v="895" actId="1076"/>
          <ac:spMkLst>
            <pc:docMk/>
            <pc:sldMk cId="3677755225" sldId="309"/>
            <ac:spMk id="11" creationId="{AE0427FE-5A42-4E9E-81BB-2FE1737A16CB}"/>
          </ac:spMkLst>
        </pc:spChg>
        <pc:picChg chg="add del mod">
          <ac:chgData name="Jones Eduardo Egydio" userId="a52157a0-cc2e-4d45-b37d-467c513074bb" providerId="ADAL" clId="{468F46CE-85BF-4DB4-9741-86DF2DD2C086}" dt="2023-03-19T00:35:43.960" v="877" actId="478"/>
          <ac:picMkLst>
            <pc:docMk/>
            <pc:sldMk cId="3677755225" sldId="309"/>
            <ac:picMk id="6" creationId="{3EDF5B8C-F033-4BB9-9A09-AC8D027DC72E}"/>
          </ac:picMkLst>
        </pc:picChg>
        <pc:picChg chg="del">
          <ac:chgData name="Jones Eduardo Egydio" userId="a52157a0-cc2e-4d45-b37d-467c513074bb" providerId="ADAL" clId="{468F46CE-85BF-4DB4-9741-86DF2DD2C086}" dt="2023-03-19T00:34:58.527" v="872" actId="478"/>
          <ac:picMkLst>
            <pc:docMk/>
            <pc:sldMk cId="3677755225" sldId="309"/>
            <ac:picMk id="7" creationId="{7134B7A8-9059-45F7-8F18-64E09CEE92DA}"/>
          </ac:picMkLst>
        </pc:picChg>
        <pc:picChg chg="add mod">
          <ac:chgData name="Jones Eduardo Egydio" userId="a52157a0-cc2e-4d45-b37d-467c513074bb" providerId="ADAL" clId="{468F46CE-85BF-4DB4-9741-86DF2DD2C086}" dt="2023-03-19T00:37:25.578" v="966"/>
          <ac:picMkLst>
            <pc:docMk/>
            <pc:sldMk cId="3677755225" sldId="309"/>
            <ac:picMk id="9" creationId="{F7FB0287-2CAB-4BA9-AA47-1366548B55A8}"/>
          </ac:picMkLst>
        </pc:picChg>
      </pc:sldChg>
      <pc:sldChg chg="addSp delSp modSp add modAnim">
        <pc:chgData name="Jones Eduardo Egydio" userId="a52157a0-cc2e-4d45-b37d-467c513074bb" providerId="ADAL" clId="{468F46CE-85BF-4DB4-9741-86DF2DD2C086}" dt="2023-03-21T01:35:09.153" v="3417" actId="114"/>
        <pc:sldMkLst>
          <pc:docMk/>
          <pc:sldMk cId="3361546947" sldId="310"/>
        </pc:sldMkLst>
        <pc:spChg chg="mod">
          <ac:chgData name="Jones Eduardo Egydio" userId="a52157a0-cc2e-4d45-b37d-467c513074bb" providerId="ADAL" clId="{468F46CE-85BF-4DB4-9741-86DF2DD2C086}" dt="2023-03-21T01:35:09.153" v="3417" actId="114"/>
          <ac:spMkLst>
            <pc:docMk/>
            <pc:sldMk cId="3361546947" sldId="310"/>
            <ac:spMk id="3" creationId="{FC2144A0-6119-4E51-9BB3-C4B45F570FEE}"/>
          </ac:spMkLst>
        </pc:spChg>
        <pc:spChg chg="mod">
          <ac:chgData name="Jones Eduardo Egydio" userId="a52157a0-cc2e-4d45-b37d-467c513074bb" providerId="ADAL" clId="{468F46CE-85BF-4DB4-9741-86DF2DD2C086}" dt="2023-03-19T00:45:14.738" v="1430" actId="164"/>
          <ac:spMkLst>
            <pc:docMk/>
            <pc:sldMk cId="3361546947" sldId="310"/>
            <ac:spMk id="11" creationId="{AE0427FE-5A42-4E9E-81BB-2FE1737A16CB}"/>
          </ac:spMkLst>
        </pc:spChg>
        <pc:spChg chg="add mod">
          <ac:chgData name="Jones Eduardo Egydio" userId="a52157a0-cc2e-4d45-b37d-467c513074bb" providerId="ADAL" clId="{468F46CE-85BF-4DB4-9741-86DF2DD2C086}" dt="2023-03-19T00:47:15.706" v="1472" actId="164"/>
          <ac:spMkLst>
            <pc:docMk/>
            <pc:sldMk cId="3361546947" sldId="310"/>
            <ac:spMk id="12" creationId="{EAB2D420-A692-4EF7-969F-22F44A5992C0}"/>
          </ac:spMkLst>
        </pc:spChg>
        <pc:grpChg chg="add mod">
          <ac:chgData name="Jones Eduardo Egydio" userId="a52157a0-cc2e-4d45-b37d-467c513074bb" providerId="ADAL" clId="{468F46CE-85BF-4DB4-9741-86DF2DD2C086}" dt="2023-03-21T01:35:02.132" v="3416" actId="1076"/>
          <ac:grpSpMkLst>
            <pc:docMk/>
            <pc:sldMk cId="3361546947" sldId="310"/>
            <ac:grpSpMk id="6" creationId="{ED960E94-1186-4BF5-9FF3-10F5383DA80F}"/>
          </ac:grpSpMkLst>
        </pc:grpChg>
        <pc:grpChg chg="add mod">
          <ac:chgData name="Jones Eduardo Egydio" userId="a52157a0-cc2e-4d45-b37d-467c513074bb" providerId="ADAL" clId="{468F46CE-85BF-4DB4-9741-86DF2DD2C086}" dt="2023-03-21T01:34:58.106" v="3415" actId="1076"/>
          <ac:grpSpMkLst>
            <pc:docMk/>
            <pc:sldMk cId="3361546947" sldId="310"/>
            <ac:grpSpMk id="7" creationId="{A7836834-4036-42F1-A994-8A9E7C1670D2}"/>
          </ac:grpSpMkLst>
        </pc:grpChg>
        <pc:picChg chg="del">
          <ac:chgData name="Jones Eduardo Egydio" userId="a52157a0-cc2e-4d45-b37d-467c513074bb" providerId="ADAL" clId="{468F46CE-85BF-4DB4-9741-86DF2DD2C086}" dt="2023-03-19T00:39:23.195" v="1000" actId="478"/>
          <ac:picMkLst>
            <pc:docMk/>
            <pc:sldMk cId="3361546947" sldId="310"/>
            <ac:picMk id="9" creationId="{F7FB0287-2CAB-4BA9-AA47-1366548B55A8}"/>
          </ac:picMkLst>
        </pc:picChg>
        <pc:picChg chg="add mod">
          <ac:chgData name="Jones Eduardo Egydio" userId="a52157a0-cc2e-4d45-b37d-467c513074bb" providerId="ADAL" clId="{468F46CE-85BF-4DB4-9741-86DF2DD2C086}" dt="2023-03-19T00:45:14.738" v="1430" actId="164"/>
          <ac:picMkLst>
            <pc:docMk/>
            <pc:sldMk cId="3361546947" sldId="310"/>
            <ac:picMk id="1026" creationId="{E8BBDB86-D718-43BC-874E-64CC4A610F34}"/>
          </ac:picMkLst>
        </pc:picChg>
        <pc:picChg chg="add mod">
          <ac:chgData name="Jones Eduardo Egydio" userId="a52157a0-cc2e-4d45-b37d-467c513074bb" providerId="ADAL" clId="{468F46CE-85BF-4DB4-9741-86DF2DD2C086}" dt="2023-03-19T00:47:15.706" v="1472" actId="164"/>
          <ac:picMkLst>
            <pc:docMk/>
            <pc:sldMk cId="3361546947" sldId="310"/>
            <ac:picMk id="1028" creationId="{ED903702-3F18-4971-A7A2-62938D97487E}"/>
          </ac:picMkLst>
        </pc:picChg>
      </pc:sldChg>
      <pc:sldChg chg="modSp add ord modAnim">
        <pc:chgData name="Jones Eduardo Egydio" userId="a52157a0-cc2e-4d45-b37d-467c513074bb" providerId="ADAL" clId="{468F46CE-85BF-4DB4-9741-86DF2DD2C086}" dt="2023-03-21T02:43:15.154" v="4832"/>
        <pc:sldMkLst>
          <pc:docMk/>
          <pc:sldMk cId="1426973987" sldId="312"/>
        </pc:sldMkLst>
        <pc:spChg chg="mod">
          <ac:chgData name="Jones Eduardo Egydio" userId="a52157a0-cc2e-4d45-b37d-467c513074bb" providerId="ADAL" clId="{468F46CE-85BF-4DB4-9741-86DF2DD2C086}" dt="2023-03-21T01:36:14.824" v="3429" actId="20577"/>
          <ac:spMkLst>
            <pc:docMk/>
            <pc:sldMk cId="1426973987" sldId="312"/>
            <ac:spMk id="3" creationId="{FC2144A0-6119-4E51-9BB3-C4B45F570FEE}"/>
          </ac:spMkLst>
        </pc:spChg>
      </pc:sldChg>
      <pc:sldChg chg="addSp delSp modSp add modAnim">
        <pc:chgData name="Jones Eduardo Egydio" userId="a52157a0-cc2e-4d45-b37d-467c513074bb" providerId="ADAL" clId="{468F46CE-85BF-4DB4-9741-86DF2DD2C086}" dt="2023-03-19T01:19:28.439" v="3029" actId="1076"/>
        <pc:sldMkLst>
          <pc:docMk/>
          <pc:sldMk cId="156943617" sldId="313"/>
        </pc:sldMkLst>
        <pc:spChg chg="mod">
          <ac:chgData name="Jones Eduardo Egydio" userId="a52157a0-cc2e-4d45-b37d-467c513074bb" providerId="ADAL" clId="{468F46CE-85BF-4DB4-9741-86DF2DD2C086}" dt="2023-03-19T01:02:44.274" v="2369" actId="114"/>
          <ac:spMkLst>
            <pc:docMk/>
            <pc:sldMk cId="156943617" sldId="313"/>
            <ac:spMk id="2" creationId="{BC79021C-FA34-431B-9263-E37956DF55C8}"/>
          </ac:spMkLst>
        </pc:spChg>
        <pc:spChg chg="mod">
          <ac:chgData name="Jones Eduardo Egydio" userId="a52157a0-cc2e-4d45-b37d-467c513074bb" providerId="ADAL" clId="{468F46CE-85BF-4DB4-9741-86DF2DD2C086}" dt="2023-03-19T01:06:36.745" v="2594" actId="14100"/>
          <ac:spMkLst>
            <pc:docMk/>
            <pc:sldMk cId="156943617" sldId="313"/>
            <ac:spMk id="3" creationId="{FC2144A0-6119-4E51-9BB3-C4B45F570FEE}"/>
          </ac:spMkLst>
        </pc:spChg>
        <pc:spChg chg="add mod">
          <ac:chgData name="Jones Eduardo Egydio" userId="a52157a0-cc2e-4d45-b37d-467c513074bb" providerId="ADAL" clId="{468F46CE-85BF-4DB4-9741-86DF2DD2C086}" dt="2023-03-19T01:07:52.073" v="2629" actId="20577"/>
          <ac:spMkLst>
            <pc:docMk/>
            <pc:sldMk cId="156943617" sldId="313"/>
            <ac:spMk id="7" creationId="{0FB4C733-53DF-4AE7-98A9-2DC69841A4A1}"/>
          </ac:spMkLst>
        </pc:spChg>
        <pc:spChg chg="add del mod">
          <ac:chgData name="Jones Eduardo Egydio" userId="a52157a0-cc2e-4d45-b37d-467c513074bb" providerId="ADAL" clId="{468F46CE-85BF-4DB4-9741-86DF2DD2C086}" dt="2023-03-19T01:13:10.081" v="2848" actId="478"/>
          <ac:spMkLst>
            <pc:docMk/>
            <pc:sldMk cId="156943617" sldId="313"/>
            <ac:spMk id="9" creationId="{337092FC-95F9-4684-9908-32D7BABD4216}"/>
          </ac:spMkLst>
        </pc:spChg>
        <pc:spChg chg="add mod">
          <ac:chgData name="Jones Eduardo Egydio" userId="a52157a0-cc2e-4d45-b37d-467c513074bb" providerId="ADAL" clId="{468F46CE-85BF-4DB4-9741-86DF2DD2C086}" dt="2023-03-19T01:15:34.964" v="2894" actId="13822"/>
          <ac:spMkLst>
            <pc:docMk/>
            <pc:sldMk cId="156943617" sldId="313"/>
            <ac:spMk id="10" creationId="{CED5D862-A884-401C-8ABC-57E53DE992C1}"/>
          </ac:spMkLst>
        </pc:spChg>
        <pc:spChg chg="add mod">
          <ac:chgData name="Jones Eduardo Egydio" userId="a52157a0-cc2e-4d45-b37d-467c513074bb" providerId="ADAL" clId="{468F46CE-85BF-4DB4-9741-86DF2DD2C086}" dt="2023-03-19T01:16:33.707" v="2952" actId="6549"/>
          <ac:spMkLst>
            <pc:docMk/>
            <pc:sldMk cId="156943617" sldId="313"/>
            <ac:spMk id="13" creationId="{D4C4889A-7D62-43EB-B217-67FECBF5C6FF}"/>
          </ac:spMkLst>
        </pc:spChg>
        <pc:spChg chg="add mod">
          <ac:chgData name="Jones Eduardo Egydio" userId="a52157a0-cc2e-4d45-b37d-467c513074bb" providerId="ADAL" clId="{468F46CE-85BF-4DB4-9741-86DF2DD2C086}" dt="2023-03-19T01:17:29.083" v="2994" actId="20577"/>
          <ac:spMkLst>
            <pc:docMk/>
            <pc:sldMk cId="156943617" sldId="313"/>
            <ac:spMk id="14" creationId="{08C24468-4488-42EA-B639-E23DE608259D}"/>
          </ac:spMkLst>
        </pc:spChg>
        <pc:spChg chg="add mod">
          <ac:chgData name="Jones Eduardo Egydio" userId="a52157a0-cc2e-4d45-b37d-467c513074bb" providerId="ADAL" clId="{468F46CE-85BF-4DB4-9741-86DF2DD2C086}" dt="2023-03-19T01:18:32.570" v="3017" actId="14100"/>
          <ac:spMkLst>
            <pc:docMk/>
            <pc:sldMk cId="156943617" sldId="313"/>
            <ac:spMk id="15" creationId="{A5AE7FA1-0B92-45AD-9DE9-D416CD3DFB50}"/>
          </ac:spMkLst>
        </pc:spChg>
        <pc:spChg chg="add mod">
          <ac:chgData name="Jones Eduardo Egydio" userId="a52157a0-cc2e-4d45-b37d-467c513074bb" providerId="ADAL" clId="{468F46CE-85BF-4DB4-9741-86DF2DD2C086}" dt="2023-03-19T01:19:28.439" v="3029" actId="1076"/>
          <ac:spMkLst>
            <pc:docMk/>
            <pc:sldMk cId="156943617" sldId="313"/>
            <ac:spMk id="16" creationId="{ECA575F2-ACE6-4BF0-90CD-DFFC43AA2F59}"/>
          </ac:spMkLst>
        </pc:spChg>
        <pc:grpChg chg="add mod">
          <ac:chgData name="Jones Eduardo Egydio" userId="a52157a0-cc2e-4d45-b37d-467c513074bb" providerId="ADAL" clId="{468F46CE-85BF-4DB4-9741-86DF2DD2C086}" dt="2023-03-19T01:13:48.537" v="2867" actId="164"/>
          <ac:grpSpMkLst>
            <pc:docMk/>
            <pc:sldMk cId="156943617" sldId="313"/>
            <ac:grpSpMk id="11" creationId="{E59A99F5-F820-4B8D-B8A4-DFD8CE721107}"/>
          </ac:grpSpMkLst>
        </pc:grpChg>
        <pc:picChg chg="add mod">
          <ac:chgData name="Jones Eduardo Egydio" userId="a52157a0-cc2e-4d45-b37d-467c513074bb" providerId="ADAL" clId="{468F46CE-85BF-4DB4-9741-86DF2DD2C086}" dt="2023-03-19T01:07:19.974" v="2599" actId="1076"/>
          <ac:picMkLst>
            <pc:docMk/>
            <pc:sldMk cId="156943617" sldId="313"/>
            <ac:picMk id="2050" creationId="{B1136C32-E0E4-4594-A3E9-CA8B7BEB612E}"/>
          </ac:picMkLst>
        </pc:picChg>
        <pc:cxnChg chg="add mod">
          <ac:chgData name="Jones Eduardo Egydio" userId="a52157a0-cc2e-4d45-b37d-467c513074bb" providerId="ADAL" clId="{468F46CE-85BF-4DB4-9741-86DF2DD2C086}" dt="2023-03-19T01:13:48.537" v="2867" actId="164"/>
          <ac:cxnSpMkLst>
            <pc:docMk/>
            <pc:sldMk cId="156943617" sldId="313"/>
            <ac:cxnSpMk id="8" creationId="{1A87879B-5927-41F6-8A21-730FEAF5CE7F}"/>
          </ac:cxnSpMkLst>
        </pc:cxnChg>
      </pc:sldChg>
      <pc:sldChg chg="addSp delSp modSp add delAnim">
        <pc:chgData name="Jones Eduardo Egydio" userId="a52157a0-cc2e-4d45-b37d-467c513074bb" providerId="ADAL" clId="{468F46CE-85BF-4DB4-9741-86DF2DD2C086}" dt="2023-03-21T01:39:54.557" v="3445" actId="114"/>
        <pc:sldMkLst>
          <pc:docMk/>
          <pc:sldMk cId="2229232043" sldId="314"/>
        </pc:sldMkLst>
        <pc:spChg chg="mod">
          <ac:chgData name="Jones Eduardo Egydio" userId="a52157a0-cc2e-4d45-b37d-467c513074bb" providerId="ADAL" clId="{468F46CE-85BF-4DB4-9741-86DF2DD2C086}" dt="2023-03-21T01:39:54.557" v="3445" actId="114"/>
          <ac:spMkLst>
            <pc:docMk/>
            <pc:sldMk cId="2229232043" sldId="314"/>
            <ac:spMk id="2" creationId="{BC79021C-FA34-431B-9263-E37956DF55C8}"/>
          </ac:spMkLst>
        </pc:spChg>
        <pc:spChg chg="del">
          <ac:chgData name="Jones Eduardo Egydio" userId="a52157a0-cc2e-4d45-b37d-467c513074bb" providerId="ADAL" clId="{468F46CE-85BF-4DB4-9741-86DF2DD2C086}" dt="2023-03-19T01:20:16.997" v="3053" actId="478"/>
          <ac:spMkLst>
            <pc:docMk/>
            <pc:sldMk cId="2229232043" sldId="314"/>
            <ac:spMk id="3" creationId="{FC2144A0-6119-4E51-9BB3-C4B45F570FEE}"/>
          </ac:spMkLst>
        </pc:spChg>
        <pc:spChg chg="del">
          <ac:chgData name="Jones Eduardo Egydio" userId="a52157a0-cc2e-4d45-b37d-467c513074bb" providerId="ADAL" clId="{468F46CE-85BF-4DB4-9741-86DF2DD2C086}" dt="2023-03-19T01:20:29.585" v="3060" actId="478"/>
          <ac:spMkLst>
            <pc:docMk/>
            <pc:sldMk cId="2229232043" sldId="314"/>
            <ac:spMk id="7" creationId="{0FB4C733-53DF-4AE7-98A9-2DC69841A4A1}"/>
          </ac:spMkLst>
        </pc:spChg>
        <pc:spChg chg="add del mod">
          <ac:chgData name="Jones Eduardo Egydio" userId="a52157a0-cc2e-4d45-b37d-467c513074bb" providerId="ADAL" clId="{468F46CE-85BF-4DB4-9741-86DF2DD2C086}" dt="2023-03-19T01:20:20.448" v="3054" actId="478"/>
          <ac:spMkLst>
            <pc:docMk/>
            <pc:sldMk cId="2229232043" sldId="314"/>
            <ac:spMk id="9" creationId="{4A0568CD-C8B7-4AF5-A1C5-3FBFB75C1DD9}"/>
          </ac:spMkLst>
        </pc:spChg>
        <pc:spChg chg="del topLvl">
          <ac:chgData name="Jones Eduardo Egydio" userId="a52157a0-cc2e-4d45-b37d-467c513074bb" providerId="ADAL" clId="{468F46CE-85BF-4DB4-9741-86DF2DD2C086}" dt="2023-03-19T01:20:31.059" v="3061" actId="478"/>
          <ac:spMkLst>
            <pc:docMk/>
            <pc:sldMk cId="2229232043" sldId="314"/>
            <ac:spMk id="10" creationId="{CED5D862-A884-401C-8ABC-57E53DE992C1}"/>
          </ac:spMkLst>
        </pc:spChg>
        <pc:spChg chg="del">
          <ac:chgData name="Jones Eduardo Egydio" userId="a52157a0-cc2e-4d45-b37d-467c513074bb" providerId="ADAL" clId="{468F46CE-85BF-4DB4-9741-86DF2DD2C086}" dt="2023-03-19T01:20:24.800" v="3056" actId="478"/>
          <ac:spMkLst>
            <pc:docMk/>
            <pc:sldMk cId="2229232043" sldId="314"/>
            <ac:spMk id="13" creationId="{D4C4889A-7D62-43EB-B217-67FECBF5C6FF}"/>
          </ac:spMkLst>
        </pc:spChg>
        <pc:spChg chg="del">
          <ac:chgData name="Jones Eduardo Egydio" userId="a52157a0-cc2e-4d45-b37d-467c513074bb" providerId="ADAL" clId="{468F46CE-85BF-4DB4-9741-86DF2DD2C086}" dt="2023-03-19T01:20:27.655" v="3059" actId="478"/>
          <ac:spMkLst>
            <pc:docMk/>
            <pc:sldMk cId="2229232043" sldId="314"/>
            <ac:spMk id="14" creationId="{08C24468-4488-42EA-B639-E23DE608259D}"/>
          </ac:spMkLst>
        </pc:spChg>
        <pc:spChg chg="del">
          <ac:chgData name="Jones Eduardo Egydio" userId="a52157a0-cc2e-4d45-b37d-467c513074bb" providerId="ADAL" clId="{468F46CE-85BF-4DB4-9741-86DF2DD2C086}" dt="2023-03-19T01:20:25.123" v="3057" actId="478"/>
          <ac:spMkLst>
            <pc:docMk/>
            <pc:sldMk cId="2229232043" sldId="314"/>
            <ac:spMk id="15" creationId="{A5AE7FA1-0B92-45AD-9DE9-D416CD3DFB50}"/>
          </ac:spMkLst>
        </pc:spChg>
        <pc:spChg chg="del">
          <ac:chgData name="Jones Eduardo Egydio" userId="a52157a0-cc2e-4d45-b37d-467c513074bb" providerId="ADAL" clId="{468F46CE-85BF-4DB4-9741-86DF2DD2C086}" dt="2023-03-19T01:20:26.828" v="3058" actId="478"/>
          <ac:spMkLst>
            <pc:docMk/>
            <pc:sldMk cId="2229232043" sldId="314"/>
            <ac:spMk id="16" creationId="{ECA575F2-ACE6-4BF0-90CD-DFFC43AA2F59}"/>
          </ac:spMkLst>
        </pc:spChg>
        <pc:spChg chg="add mod">
          <ac:chgData name="Jones Eduardo Egydio" userId="a52157a0-cc2e-4d45-b37d-467c513074bb" providerId="ADAL" clId="{468F46CE-85BF-4DB4-9741-86DF2DD2C086}" dt="2023-03-19T01:23:53.974" v="3074" actId="1076"/>
          <ac:spMkLst>
            <pc:docMk/>
            <pc:sldMk cId="2229232043" sldId="314"/>
            <ac:spMk id="18" creationId="{32207EFC-122D-4CC4-A147-C36A60BF968F}"/>
          </ac:spMkLst>
        </pc:spChg>
        <pc:grpChg chg="del">
          <ac:chgData name="Jones Eduardo Egydio" userId="a52157a0-cc2e-4d45-b37d-467c513074bb" providerId="ADAL" clId="{468F46CE-85BF-4DB4-9741-86DF2DD2C086}" dt="2023-03-19T01:20:31.059" v="3061" actId="478"/>
          <ac:grpSpMkLst>
            <pc:docMk/>
            <pc:sldMk cId="2229232043" sldId="314"/>
            <ac:grpSpMk id="11" creationId="{E59A99F5-F820-4B8D-B8A4-DFD8CE721107}"/>
          </ac:grpSpMkLst>
        </pc:grpChg>
        <pc:picChg chg="add mod">
          <ac:chgData name="Jones Eduardo Egydio" userId="a52157a0-cc2e-4d45-b37d-467c513074bb" providerId="ADAL" clId="{468F46CE-85BF-4DB4-9741-86DF2DD2C086}" dt="2023-03-19T01:23:58.924" v="3076" actId="1440"/>
          <ac:picMkLst>
            <pc:docMk/>
            <pc:sldMk cId="2229232043" sldId="314"/>
            <ac:picMk id="12" creationId="{FAA71450-DC9E-4D9C-A6C4-49E521DA5897}"/>
          </ac:picMkLst>
        </pc:picChg>
        <pc:picChg chg="add mod">
          <ac:chgData name="Jones Eduardo Egydio" userId="a52157a0-cc2e-4d45-b37d-467c513074bb" providerId="ADAL" clId="{468F46CE-85BF-4DB4-9741-86DF2DD2C086}" dt="2023-03-19T01:24:01.531" v="3077" actId="1440"/>
          <ac:picMkLst>
            <pc:docMk/>
            <pc:sldMk cId="2229232043" sldId="314"/>
            <ac:picMk id="17" creationId="{301ACE5E-E106-4463-94E8-FDF1BD75C082}"/>
          </ac:picMkLst>
        </pc:picChg>
        <pc:picChg chg="del">
          <ac:chgData name="Jones Eduardo Egydio" userId="a52157a0-cc2e-4d45-b37d-467c513074bb" providerId="ADAL" clId="{468F46CE-85BF-4DB4-9741-86DF2DD2C086}" dt="2023-03-19T01:20:21.836" v="3055" actId="478"/>
          <ac:picMkLst>
            <pc:docMk/>
            <pc:sldMk cId="2229232043" sldId="314"/>
            <ac:picMk id="2050" creationId="{B1136C32-E0E4-4594-A3E9-CA8B7BEB612E}"/>
          </ac:picMkLst>
        </pc:picChg>
        <pc:cxnChg chg="del topLvl">
          <ac:chgData name="Jones Eduardo Egydio" userId="a52157a0-cc2e-4d45-b37d-467c513074bb" providerId="ADAL" clId="{468F46CE-85BF-4DB4-9741-86DF2DD2C086}" dt="2023-03-19T01:20:32.957" v="3062" actId="478"/>
          <ac:cxnSpMkLst>
            <pc:docMk/>
            <pc:sldMk cId="2229232043" sldId="314"/>
            <ac:cxnSpMk id="8" creationId="{1A87879B-5927-41F6-8A21-730FEAF5CE7F}"/>
          </ac:cxnSpMkLst>
        </pc:cxnChg>
      </pc:sldChg>
      <pc:sldChg chg="addSp delSp modSp add">
        <pc:chgData name="Jones Eduardo Egydio" userId="a52157a0-cc2e-4d45-b37d-467c513074bb" providerId="ADAL" clId="{468F46CE-85BF-4DB4-9741-86DF2DD2C086}" dt="2023-03-21T01:53:12.883" v="3642" actId="478"/>
        <pc:sldMkLst>
          <pc:docMk/>
          <pc:sldMk cId="1645481499" sldId="317"/>
        </pc:sldMkLst>
        <pc:spChg chg="mod">
          <ac:chgData name="Jones Eduardo Egydio" userId="a52157a0-cc2e-4d45-b37d-467c513074bb" providerId="ADAL" clId="{468F46CE-85BF-4DB4-9741-86DF2DD2C086}" dt="2023-03-21T01:40:22.970" v="3485" actId="20577"/>
          <ac:spMkLst>
            <pc:docMk/>
            <pc:sldMk cId="1645481499" sldId="317"/>
            <ac:spMk id="2" creationId="{BC79021C-FA34-431B-9263-E37956DF55C8}"/>
          </ac:spMkLst>
        </pc:spChg>
        <pc:spChg chg="add del mod">
          <ac:chgData name="Jones Eduardo Egydio" userId="a52157a0-cc2e-4d45-b37d-467c513074bb" providerId="ADAL" clId="{468F46CE-85BF-4DB4-9741-86DF2DD2C086}" dt="2023-03-21T01:51:58.120" v="3636" actId="478"/>
          <ac:spMkLst>
            <pc:docMk/>
            <pc:sldMk cId="1645481499" sldId="317"/>
            <ac:spMk id="8" creationId="{026E67B4-7DDC-4B63-87ED-1065519EA174}"/>
          </ac:spMkLst>
        </pc:spChg>
        <pc:spChg chg="add mod">
          <ac:chgData name="Jones Eduardo Egydio" userId="a52157a0-cc2e-4d45-b37d-467c513074bb" providerId="ADAL" clId="{468F46CE-85BF-4DB4-9741-86DF2DD2C086}" dt="2023-03-21T01:44:45.637" v="3620" actId="164"/>
          <ac:spMkLst>
            <pc:docMk/>
            <pc:sldMk cId="1645481499" sldId="317"/>
            <ac:spMk id="9" creationId="{B6BD129C-AF3D-4683-9D2C-C3BAB346DABB}"/>
          </ac:spMkLst>
        </pc:spChg>
        <pc:spChg chg="add del mod">
          <ac:chgData name="Jones Eduardo Egydio" userId="a52157a0-cc2e-4d45-b37d-467c513074bb" providerId="ADAL" clId="{468F46CE-85BF-4DB4-9741-86DF2DD2C086}" dt="2023-03-21T01:52:46.316" v="3640" actId="11529"/>
          <ac:spMkLst>
            <pc:docMk/>
            <pc:sldMk cId="1645481499" sldId="317"/>
            <ac:spMk id="14" creationId="{219B7712-0552-442A-8224-39E9DB910D5D}"/>
          </ac:spMkLst>
        </pc:spChg>
        <pc:spChg chg="add del mod">
          <ac:chgData name="Jones Eduardo Egydio" userId="a52157a0-cc2e-4d45-b37d-467c513074bb" providerId="ADAL" clId="{468F46CE-85BF-4DB4-9741-86DF2DD2C086}" dt="2023-03-21T01:53:12.883" v="3642" actId="478"/>
          <ac:spMkLst>
            <pc:docMk/>
            <pc:sldMk cId="1645481499" sldId="317"/>
            <ac:spMk id="15" creationId="{F3D72B44-65FC-43FB-9E25-122E4CCCEF1F}"/>
          </ac:spMkLst>
        </pc:spChg>
        <pc:spChg chg="del mod">
          <ac:chgData name="Jones Eduardo Egydio" userId="a52157a0-cc2e-4d45-b37d-467c513074bb" providerId="ADAL" clId="{468F46CE-85BF-4DB4-9741-86DF2DD2C086}" dt="2023-03-21T01:45:31.107" v="3626" actId="478"/>
          <ac:spMkLst>
            <pc:docMk/>
            <pc:sldMk cId="1645481499" sldId="317"/>
            <ac:spMk id="18" creationId="{32207EFC-122D-4CC4-A147-C36A60BF968F}"/>
          </ac:spMkLst>
        </pc:spChg>
        <pc:grpChg chg="add mod ord">
          <ac:chgData name="Jones Eduardo Egydio" userId="a52157a0-cc2e-4d45-b37d-467c513074bb" providerId="ADAL" clId="{468F46CE-85BF-4DB4-9741-86DF2DD2C086}" dt="2023-03-21T01:45:28.484" v="3625" actId="167"/>
          <ac:grpSpMkLst>
            <pc:docMk/>
            <pc:sldMk cId="1645481499" sldId="317"/>
            <ac:grpSpMk id="6" creationId="{286EA65A-BE2A-46A2-80CE-14116720A8FE}"/>
          </ac:grpSpMkLst>
        </pc:grpChg>
        <pc:picChg chg="add mod">
          <ac:chgData name="Jones Eduardo Egydio" userId="a52157a0-cc2e-4d45-b37d-467c513074bb" providerId="ADAL" clId="{468F46CE-85BF-4DB4-9741-86DF2DD2C086}" dt="2023-03-21T01:50:16.832" v="3633" actId="207"/>
          <ac:picMkLst>
            <pc:docMk/>
            <pc:sldMk cId="1645481499" sldId="317"/>
            <ac:picMk id="3" creationId="{3F0F2026-5A91-4E42-A680-AA6A6E441108}"/>
          </ac:picMkLst>
        </pc:picChg>
        <pc:picChg chg="add mod">
          <ac:chgData name="Jones Eduardo Egydio" userId="a52157a0-cc2e-4d45-b37d-467c513074bb" providerId="ADAL" clId="{468F46CE-85BF-4DB4-9741-86DF2DD2C086}" dt="2023-03-21T01:51:32.088" v="3634" actId="1076"/>
          <ac:picMkLst>
            <pc:docMk/>
            <pc:sldMk cId="1645481499" sldId="317"/>
            <ac:picMk id="7" creationId="{7A39D6DB-469F-45FA-AC87-570CA7411625}"/>
          </ac:picMkLst>
        </pc:picChg>
        <pc:picChg chg="del">
          <ac:chgData name="Jones Eduardo Egydio" userId="a52157a0-cc2e-4d45-b37d-467c513074bb" providerId="ADAL" clId="{468F46CE-85BF-4DB4-9741-86DF2DD2C086}" dt="2023-03-21T01:40:51.982" v="3486" actId="478"/>
          <ac:picMkLst>
            <pc:docMk/>
            <pc:sldMk cId="1645481499" sldId="317"/>
            <ac:picMk id="12" creationId="{FAA71450-DC9E-4D9C-A6C4-49E521DA5897}"/>
          </ac:picMkLst>
        </pc:picChg>
        <pc:picChg chg="del">
          <ac:chgData name="Jones Eduardo Egydio" userId="a52157a0-cc2e-4d45-b37d-467c513074bb" providerId="ADAL" clId="{468F46CE-85BF-4DB4-9741-86DF2DD2C086}" dt="2023-03-21T01:40:52.603" v="3487" actId="478"/>
          <ac:picMkLst>
            <pc:docMk/>
            <pc:sldMk cId="1645481499" sldId="317"/>
            <ac:picMk id="17" creationId="{301ACE5E-E106-4463-94E8-FDF1BD75C082}"/>
          </ac:picMkLst>
        </pc:picChg>
        <pc:cxnChg chg="add mod">
          <ac:chgData name="Jones Eduardo Egydio" userId="a52157a0-cc2e-4d45-b37d-467c513074bb" providerId="ADAL" clId="{468F46CE-85BF-4DB4-9741-86DF2DD2C086}" dt="2023-03-21T01:52:26.243" v="3638" actId="14100"/>
          <ac:cxnSpMkLst>
            <pc:docMk/>
            <pc:sldMk cId="1645481499" sldId="317"/>
            <ac:cxnSpMk id="11" creationId="{882A93D2-0A83-4503-93E7-17D5F3076816}"/>
          </ac:cxnSpMkLst>
        </pc:cxnChg>
      </pc:sldChg>
      <pc:sldChg chg="addSp delSp modSp add">
        <pc:chgData name="Jones Eduardo Egydio" userId="a52157a0-cc2e-4d45-b37d-467c513074bb" providerId="ADAL" clId="{468F46CE-85BF-4DB4-9741-86DF2DD2C086}" dt="2023-03-21T02:00:59.888" v="3762" actId="1440"/>
        <pc:sldMkLst>
          <pc:docMk/>
          <pc:sldMk cId="1667287768" sldId="319"/>
        </pc:sldMkLst>
        <pc:spChg chg="mod">
          <ac:chgData name="Jones Eduardo Egydio" userId="a52157a0-cc2e-4d45-b37d-467c513074bb" providerId="ADAL" clId="{468F46CE-85BF-4DB4-9741-86DF2DD2C086}" dt="2023-03-21T01:58:36.474" v="3701" actId="20577"/>
          <ac:spMkLst>
            <pc:docMk/>
            <pc:sldMk cId="1667287768" sldId="319"/>
            <ac:spMk id="2" creationId="{BC79021C-FA34-431B-9263-E37956DF55C8}"/>
          </ac:spMkLst>
        </pc:spChg>
        <pc:spChg chg="add mod">
          <ac:chgData name="Jones Eduardo Egydio" userId="a52157a0-cc2e-4d45-b37d-467c513074bb" providerId="ADAL" clId="{468F46CE-85BF-4DB4-9741-86DF2DD2C086}" dt="2023-03-21T01:58:45.128" v="3709" actId="1036"/>
          <ac:spMkLst>
            <pc:docMk/>
            <pc:sldMk cId="1667287768" sldId="319"/>
            <ac:spMk id="12" creationId="{62E030B2-3E06-4BE0-AEF4-5702DDC8FE86}"/>
          </ac:spMkLst>
        </pc:spChg>
        <pc:grpChg chg="del">
          <ac:chgData name="Jones Eduardo Egydio" userId="a52157a0-cc2e-4d45-b37d-467c513074bb" providerId="ADAL" clId="{468F46CE-85BF-4DB4-9741-86DF2DD2C086}" dt="2023-03-21T01:57:11.212" v="3647" actId="478"/>
          <ac:grpSpMkLst>
            <pc:docMk/>
            <pc:sldMk cId="1667287768" sldId="319"/>
            <ac:grpSpMk id="6" creationId="{286EA65A-BE2A-46A2-80CE-14116720A8FE}"/>
          </ac:grpSpMkLst>
        </pc:grpChg>
        <pc:grpChg chg="add mod">
          <ac:chgData name="Jones Eduardo Egydio" userId="a52157a0-cc2e-4d45-b37d-467c513074bb" providerId="ADAL" clId="{468F46CE-85BF-4DB4-9741-86DF2DD2C086}" dt="2023-03-21T01:58:07.398" v="3659" actId="164"/>
          <ac:grpSpMkLst>
            <pc:docMk/>
            <pc:sldMk cId="1667287768" sldId="319"/>
            <ac:grpSpMk id="10" creationId="{6B88DB95-C064-48AC-8E31-F8D440F64C66}"/>
          </ac:grpSpMkLst>
        </pc:grpChg>
        <pc:picChg chg="del">
          <ac:chgData name="Jones Eduardo Egydio" userId="a52157a0-cc2e-4d45-b37d-467c513074bb" providerId="ADAL" clId="{468F46CE-85BF-4DB4-9741-86DF2DD2C086}" dt="2023-03-21T01:57:08.906" v="3645" actId="478"/>
          <ac:picMkLst>
            <pc:docMk/>
            <pc:sldMk cId="1667287768" sldId="319"/>
            <ac:picMk id="7" creationId="{7A39D6DB-469F-45FA-AC87-570CA7411625}"/>
          </ac:picMkLst>
        </pc:picChg>
        <pc:picChg chg="add mod">
          <ac:chgData name="Jones Eduardo Egydio" userId="a52157a0-cc2e-4d45-b37d-467c513074bb" providerId="ADAL" clId="{468F46CE-85BF-4DB4-9741-86DF2DD2C086}" dt="2023-03-21T02:00:59.888" v="3762" actId="1440"/>
          <ac:picMkLst>
            <pc:docMk/>
            <pc:sldMk cId="1667287768" sldId="319"/>
            <ac:picMk id="8" creationId="{355B5E26-94F5-482E-958C-83F063939E49}"/>
          </ac:picMkLst>
        </pc:picChg>
        <pc:cxnChg chg="del mod">
          <ac:chgData name="Jones Eduardo Egydio" userId="a52157a0-cc2e-4d45-b37d-467c513074bb" providerId="ADAL" clId="{468F46CE-85BF-4DB4-9741-86DF2DD2C086}" dt="2023-03-21T01:57:10.502" v="3646" actId="478"/>
          <ac:cxnSpMkLst>
            <pc:docMk/>
            <pc:sldMk cId="1667287768" sldId="319"/>
            <ac:cxnSpMk id="11" creationId="{882A93D2-0A83-4503-93E7-17D5F3076816}"/>
          </ac:cxnSpMkLst>
        </pc:cxnChg>
      </pc:sldChg>
      <pc:sldChg chg="addSp delSp modSp add delAnim">
        <pc:chgData name="Jones Eduardo Egydio" userId="a52157a0-cc2e-4d45-b37d-467c513074bb" providerId="ADAL" clId="{468F46CE-85BF-4DB4-9741-86DF2DD2C086}" dt="2023-03-21T02:09:18.557" v="4008" actId="164"/>
        <pc:sldMkLst>
          <pc:docMk/>
          <pc:sldMk cId="2829099628" sldId="321"/>
        </pc:sldMkLst>
        <pc:spChg chg="mod">
          <ac:chgData name="Jones Eduardo Egydio" userId="a52157a0-cc2e-4d45-b37d-467c513074bb" providerId="ADAL" clId="{468F46CE-85BF-4DB4-9741-86DF2DD2C086}" dt="2023-03-21T02:07:43.686" v="3987" actId="20577"/>
          <ac:spMkLst>
            <pc:docMk/>
            <pc:sldMk cId="2829099628" sldId="321"/>
            <ac:spMk id="2" creationId="{BC79021C-FA34-431B-9263-E37956DF55C8}"/>
          </ac:spMkLst>
        </pc:spChg>
        <pc:spChg chg="add del mod">
          <ac:chgData name="Jones Eduardo Egydio" userId="a52157a0-cc2e-4d45-b37d-467c513074bb" providerId="ADAL" clId="{468F46CE-85BF-4DB4-9741-86DF2DD2C086}" dt="2023-03-21T02:08:20.186" v="3995" actId="478"/>
          <ac:spMkLst>
            <pc:docMk/>
            <pc:sldMk cId="2829099628" sldId="321"/>
            <ac:spMk id="6" creationId="{C61FE4FB-552D-478C-8614-4532F05920B6}"/>
          </ac:spMkLst>
        </pc:spChg>
        <pc:spChg chg="add del mod topLvl">
          <ac:chgData name="Jones Eduardo Egydio" userId="a52157a0-cc2e-4d45-b37d-467c513074bb" providerId="ADAL" clId="{468F46CE-85BF-4DB4-9741-86DF2DD2C086}" dt="2023-03-21T02:08:43.522" v="4001" actId="478"/>
          <ac:spMkLst>
            <pc:docMk/>
            <pc:sldMk cId="2829099628" sldId="321"/>
            <ac:spMk id="9" creationId="{32D4F3D7-A5B0-4FBF-93C1-DE2624770ED7}"/>
          </ac:spMkLst>
        </pc:spChg>
        <pc:spChg chg="del">
          <ac:chgData name="Jones Eduardo Egydio" userId="a52157a0-cc2e-4d45-b37d-467c513074bb" providerId="ADAL" clId="{468F46CE-85BF-4DB4-9741-86DF2DD2C086}" dt="2023-03-21T02:08:07.308" v="3994" actId="478"/>
          <ac:spMkLst>
            <pc:docMk/>
            <pc:sldMk cId="2829099628" sldId="321"/>
            <ac:spMk id="13" creationId="{9820380F-EF50-489D-A6C3-68E2E7A5F980}"/>
          </ac:spMkLst>
        </pc:spChg>
        <pc:spChg chg="del">
          <ac:chgData name="Jones Eduardo Egydio" userId="a52157a0-cc2e-4d45-b37d-467c513074bb" providerId="ADAL" clId="{468F46CE-85BF-4DB4-9741-86DF2DD2C086}" dt="2023-03-21T02:08:04.378" v="3993" actId="478"/>
          <ac:spMkLst>
            <pc:docMk/>
            <pc:sldMk cId="2829099628" sldId="321"/>
            <ac:spMk id="14" creationId="{92922839-092D-4AC7-8F2B-988B80DC536C}"/>
          </ac:spMkLst>
        </pc:spChg>
        <pc:spChg chg="add del">
          <ac:chgData name="Jones Eduardo Egydio" userId="a52157a0-cc2e-4d45-b37d-467c513074bb" providerId="ADAL" clId="{468F46CE-85BF-4DB4-9741-86DF2DD2C086}" dt="2023-03-21T02:08:42.028" v="4000" actId="478"/>
          <ac:spMkLst>
            <pc:docMk/>
            <pc:sldMk cId="2829099628" sldId="321"/>
            <ac:spMk id="15" creationId="{2E0C2B5A-E250-46C6-98FF-B2F434A6609B}"/>
          </ac:spMkLst>
        </pc:spChg>
        <pc:spChg chg="add mod">
          <ac:chgData name="Jones Eduardo Egydio" userId="a52157a0-cc2e-4d45-b37d-467c513074bb" providerId="ADAL" clId="{468F46CE-85BF-4DB4-9741-86DF2DD2C086}" dt="2023-03-21T02:09:18.557" v="4008" actId="164"/>
          <ac:spMkLst>
            <pc:docMk/>
            <pc:sldMk cId="2829099628" sldId="321"/>
            <ac:spMk id="16" creationId="{4BBF92E1-D741-4A5D-A5C0-D7DE70EBA9E0}"/>
          </ac:spMkLst>
        </pc:spChg>
        <pc:grpChg chg="del mod topLvl">
          <ac:chgData name="Jones Eduardo Egydio" userId="a52157a0-cc2e-4d45-b37d-467c513074bb" providerId="ADAL" clId="{468F46CE-85BF-4DB4-9741-86DF2DD2C086}" dt="2023-03-21T02:08:00.702" v="3991" actId="478"/>
          <ac:grpSpMkLst>
            <pc:docMk/>
            <pc:sldMk cId="2829099628" sldId="321"/>
            <ac:grpSpMk id="11" creationId="{11CCABAC-EEE6-4166-A07C-0769A66A8DD9}"/>
          </ac:grpSpMkLst>
        </pc:grpChg>
        <pc:grpChg chg="del">
          <ac:chgData name="Jones Eduardo Egydio" userId="a52157a0-cc2e-4d45-b37d-467c513074bb" providerId="ADAL" clId="{468F46CE-85BF-4DB4-9741-86DF2DD2C086}" dt="2023-03-21T02:07:54.965" v="3988" actId="165"/>
          <ac:grpSpMkLst>
            <pc:docMk/>
            <pc:sldMk cId="2829099628" sldId="321"/>
            <ac:grpSpMk id="12" creationId="{CC8A4104-743A-4B23-91CF-9AD842C4B136}"/>
          </ac:grpSpMkLst>
        </pc:grpChg>
        <pc:grpChg chg="add mod">
          <ac:chgData name="Jones Eduardo Egydio" userId="a52157a0-cc2e-4d45-b37d-467c513074bb" providerId="ADAL" clId="{468F46CE-85BF-4DB4-9741-86DF2DD2C086}" dt="2023-03-21T02:09:18.557" v="4008" actId="164"/>
          <ac:grpSpMkLst>
            <pc:docMk/>
            <pc:sldMk cId="2829099628" sldId="321"/>
            <ac:grpSpMk id="17" creationId="{409BBF34-08B8-4BB6-B04F-41F15F34B559}"/>
          </ac:grpSpMkLst>
        </pc:grpChg>
        <pc:picChg chg="add mod">
          <ac:chgData name="Jones Eduardo Egydio" userId="a52157a0-cc2e-4d45-b37d-467c513074bb" providerId="ADAL" clId="{468F46CE-85BF-4DB4-9741-86DF2DD2C086}" dt="2023-03-21T02:09:18.557" v="4008" actId="164"/>
          <ac:picMkLst>
            <pc:docMk/>
            <pc:sldMk cId="2829099628" sldId="321"/>
            <ac:picMk id="7" creationId="{24FCE318-554D-41A9-AE51-36C75AC95C18}"/>
          </ac:picMkLst>
        </pc:picChg>
        <pc:picChg chg="del topLvl">
          <ac:chgData name="Jones Eduardo Egydio" userId="a52157a0-cc2e-4d45-b37d-467c513074bb" providerId="ADAL" clId="{468F46CE-85BF-4DB4-9741-86DF2DD2C086}" dt="2023-03-21T02:08:02.133" v="3992" actId="478"/>
          <ac:picMkLst>
            <pc:docMk/>
            <pc:sldMk cId="2829099628" sldId="321"/>
            <ac:picMk id="8" creationId="{E31D9F69-3213-4D22-8322-C4ABA39EC410}"/>
          </ac:picMkLst>
        </pc:picChg>
        <pc:picChg chg="del topLvl">
          <ac:chgData name="Jones Eduardo Egydio" userId="a52157a0-cc2e-4d45-b37d-467c513074bb" providerId="ADAL" clId="{468F46CE-85BF-4DB4-9741-86DF2DD2C086}" dt="2023-03-21T02:08:00.702" v="3991" actId="478"/>
          <ac:picMkLst>
            <pc:docMk/>
            <pc:sldMk cId="2829099628" sldId="321"/>
            <ac:picMk id="10" creationId="{94850A44-28B6-4C2F-90E2-32E099880F74}"/>
          </ac:picMkLst>
        </pc:picChg>
      </pc:sldChg>
      <pc:sldChg chg="addSp delSp modSp add modAnim">
        <pc:chgData name="Jones Eduardo Egydio" userId="a52157a0-cc2e-4d45-b37d-467c513074bb" providerId="ADAL" clId="{468F46CE-85BF-4DB4-9741-86DF2DD2C086}" dt="2023-03-21T02:15:49.933" v="4110"/>
        <pc:sldMkLst>
          <pc:docMk/>
          <pc:sldMk cId="1030143773" sldId="322"/>
        </pc:sldMkLst>
        <pc:spChg chg="mod">
          <ac:chgData name="Jones Eduardo Egydio" userId="a52157a0-cc2e-4d45-b37d-467c513074bb" providerId="ADAL" clId="{468F46CE-85BF-4DB4-9741-86DF2DD2C086}" dt="2023-03-21T02:12:38.152" v="4083" actId="114"/>
          <ac:spMkLst>
            <pc:docMk/>
            <pc:sldMk cId="1030143773" sldId="322"/>
            <ac:spMk id="2" creationId="{BC79021C-FA34-431B-9263-E37956DF55C8}"/>
          </ac:spMkLst>
        </pc:spChg>
        <pc:spChg chg="mod topLvl">
          <ac:chgData name="Jones Eduardo Egydio" userId="a52157a0-cc2e-4d45-b37d-467c513074bb" providerId="ADAL" clId="{468F46CE-85BF-4DB4-9741-86DF2DD2C086}" dt="2023-03-21T02:13:41.533" v="4091" actId="164"/>
          <ac:spMkLst>
            <pc:docMk/>
            <pc:sldMk cId="1030143773" sldId="322"/>
            <ac:spMk id="16" creationId="{4BBF92E1-D741-4A5D-A5C0-D7DE70EBA9E0}"/>
          </ac:spMkLst>
        </pc:spChg>
        <pc:grpChg chg="add mod">
          <ac:chgData name="Jones Eduardo Egydio" userId="a52157a0-cc2e-4d45-b37d-467c513074bb" providerId="ADAL" clId="{468F46CE-85BF-4DB4-9741-86DF2DD2C086}" dt="2023-03-21T02:13:43.650" v="4092" actId="1076"/>
          <ac:grpSpMkLst>
            <pc:docMk/>
            <pc:sldMk cId="1030143773" sldId="322"/>
            <ac:grpSpMk id="6" creationId="{A7C0684A-F77C-4C4A-80CE-D395818FBD95}"/>
          </ac:grpSpMkLst>
        </pc:grpChg>
        <pc:grpChg chg="del">
          <ac:chgData name="Jones Eduardo Egydio" userId="a52157a0-cc2e-4d45-b37d-467c513074bb" providerId="ADAL" clId="{468F46CE-85BF-4DB4-9741-86DF2DD2C086}" dt="2023-03-21T02:13:02.938" v="4084" actId="478"/>
          <ac:grpSpMkLst>
            <pc:docMk/>
            <pc:sldMk cId="1030143773" sldId="322"/>
            <ac:grpSpMk id="17" creationId="{409BBF34-08B8-4BB6-B04F-41F15F34B559}"/>
          </ac:grpSpMkLst>
        </pc:grpChg>
        <pc:picChg chg="add mod">
          <ac:chgData name="Jones Eduardo Egydio" userId="a52157a0-cc2e-4d45-b37d-467c513074bb" providerId="ADAL" clId="{468F46CE-85BF-4DB4-9741-86DF2DD2C086}" dt="2023-03-21T02:13:41.533" v="4091" actId="164"/>
          <ac:picMkLst>
            <pc:docMk/>
            <pc:sldMk cId="1030143773" sldId="322"/>
            <ac:picMk id="3" creationId="{24EFA28A-A30F-4678-9555-C96FE752647D}"/>
          </ac:picMkLst>
        </pc:picChg>
        <pc:picChg chg="del topLvl">
          <ac:chgData name="Jones Eduardo Egydio" userId="a52157a0-cc2e-4d45-b37d-467c513074bb" providerId="ADAL" clId="{468F46CE-85BF-4DB4-9741-86DF2DD2C086}" dt="2023-03-21T02:13:02.938" v="4084" actId="478"/>
          <ac:picMkLst>
            <pc:docMk/>
            <pc:sldMk cId="1030143773" sldId="322"/>
            <ac:picMk id="7" creationId="{24FCE318-554D-41A9-AE51-36C75AC95C18}"/>
          </ac:picMkLst>
        </pc:picChg>
        <pc:picChg chg="add mod">
          <ac:chgData name="Jones Eduardo Egydio" userId="a52157a0-cc2e-4d45-b37d-467c513074bb" providerId="ADAL" clId="{468F46CE-85BF-4DB4-9741-86DF2DD2C086}" dt="2023-03-21T02:14:14.784" v="4097" actId="1076"/>
          <ac:picMkLst>
            <pc:docMk/>
            <pc:sldMk cId="1030143773" sldId="322"/>
            <ac:picMk id="8" creationId="{468C26A2-B371-462F-8688-9A43BC2EF04E}"/>
          </ac:picMkLst>
        </pc:picChg>
        <pc:picChg chg="add mod">
          <ac:chgData name="Jones Eduardo Egydio" userId="a52157a0-cc2e-4d45-b37d-467c513074bb" providerId="ADAL" clId="{468F46CE-85BF-4DB4-9741-86DF2DD2C086}" dt="2023-03-21T02:14:58.107" v="4107" actId="1076"/>
          <ac:picMkLst>
            <pc:docMk/>
            <pc:sldMk cId="1030143773" sldId="322"/>
            <ac:picMk id="9" creationId="{09184962-CBCB-40FE-AFFF-69460CA10A25}"/>
          </ac:picMkLst>
        </pc:picChg>
        <pc:picChg chg="add mod">
          <ac:chgData name="Jones Eduardo Egydio" userId="a52157a0-cc2e-4d45-b37d-467c513074bb" providerId="ADAL" clId="{468F46CE-85BF-4DB4-9741-86DF2DD2C086}" dt="2023-03-21T02:14:56.034" v="4106" actId="1076"/>
          <ac:picMkLst>
            <pc:docMk/>
            <pc:sldMk cId="1030143773" sldId="322"/>
            <ac:picMk id="10" creationId="{4E0E8C94-4EC9-4C87-88F6-6E623A4DBF9F}"/>
          </ac:picMkLst>
        </pc:picChg>
      </pc:sldChg>
      <pc:sldChg chg="addSp delSp modSp add delAnim modAnim">
        <pc:chgData name="Jones Eduardo Egydio" userId="a52157a0-cc2e-4d45-b37d-467c513074bb" providerId="ADAL" clId="{468F46CE-85BF-4DB4-9741-86DF2DD2C086}" dt="2023-03-21T02:30:19.481" v="4435" actId="1076"/>
        <pc:sldMkLst>
          <pc:docMk/>
          <pc:sldMk cId="315367271" sldId="323"/>
        </pc:sldMkLst>
        <pc:spChg chg="mod">
          <ac:chgData name="Jones Eduardo Egydio" userId="a52157a0-cc2e-4d45-b37d-467c513074bb" providerId="ADAL" clId="{468F46CE-85BF-4DB4-9741-86DF2DD2C086}" dt="2023-03-21T02:17:47.157" v="4157" actId="20577"/>
          <ac:spMkLst>
            <pc:docMk/>
            <pc:sldMk cId="315367271" sldId="323"/>
            <ac:spMk id="2" creationId="{BC79021C-FA34-431B-9263-E37956DF55C8}"/>
          </ac:spMkLst>
        </pc:spChg>
        <pc:spChg chg="add del mod">
          <ac:chgData name="Jones Eduardo Egydio" userId="a52157a0-cc2e-4d45-b37d-467c513074bb" providerId="ADAL" clId="{468F46CE-85BF-4DB4-9741-86DF2DD2C086}" dt="2023-03-21T02:20:28.996" v="4240" actId="478"/>
          <ac:spMkLst>
            <pc:docMk/>
            <pc:sldMk cId="315367271" sldId="323"/>
            <ac:spMk id="12" creationId="{53CB0FEA-9D9B-45CD-8248-A306B1A886F7}"/>
          </ac:spMkLst>
        </pc:spChg>
        <pc:spChg chg="add mod">
          <ac:chgData name="Jones Eduardo Egydio" userId="a52157a0-cc2e-4d45-b37d-467c513074bb" providerId="ADAL" clId="{468F46CE-85BF-4DB4-9741-86DF2DD2C086}" dt="2023-03-21T02:29:41.626" v="4428" actId="1076"/>
          <ac:spMkLst>
            <pc:docMk/>
            <pc:sldMk cId="315367271" sldId="323"/>
            <ac:spMk id="13" creationId="{61E9A990-0EDB-401A-B137-6B91E4A35ADD}"/>
          </ac:spMkLst>
        </pc:spChg>
        <pc:spChg chg="add mod">
          <ac:chgData name="Jones Eduardo Egydio" userId="a52157a0-cc2e-4d45-b37d-467c513074bb" providerId="ADAL" clId="{468F46CE-85BF-4DB4-9741-86DF2DD2C086}" dt="2023-03-21T02:30:19.481" v="4435" actId="1076"/>
          <ac:spMkLst>
            <pc:docMk/>
            <pc:sldMk cId="315367271" sldId="323"/>
            <ac:spMk id="15" creationId="{C207AA99-4EF8-4493-AAE7-BA9E7D917256}"/>
          </ac:spMkLst>
        </pc:spChg>
        <pc:spChg chg="mod topLvl">
          <ac:chgData name="Jones Eduardo Egydio" userId="a52157a0-cc2e-4d45-b37d-467c513074bb" providerId="ADAL" clId="{468F46CE-85BF-4DB4-9741-86DF2DD2C086}" dt="2023-03-21T02:19:56.762" v="4206" actId="164"/>
          <ac:spMkLst>
            <pc:docMk/>
            <pc:sldMk cId="315367271" sldId="323"/>
            <ac:spMk id="16" creationId="{4BBF92E1-D741-4A5D-A5C0-D7DE70EBA9E0}"/>
          </ac:spMkLst>
        </pc:spChg>
        <pc:spChg chg="add mod">
          <ac:chgData name="Jones Eduardo Egydio" userId="a52157a0-cc2e-4d45-b37d-467c513074bb" providerId="ADAL" clId="{468F46CE-85BF-4DB4-9741-86DF2DD2C086}" dt="2023-03-21T02:24:15.953" v="4300" actId="164"/>
          <ac:spMkLst>
            <pc:docMk/>
            <pc:sldMk cId="315367271" sldId="323"/>
            <ac:spMk id="21" creationId="{53C09206-13F8-47D7-9135-FA49FA26572F}"/>
          </ac:spMkLst>
        </pc:spChg>
        <pc:spChg chg="add mod">
          <ac:chgData name="Jones Eduardo Egydio" userId="a52157a0-cc2e-4d45-b37d-467c513074bb" providerId="ADAL" clId="{468F46CE-85BF-4DB4-9741-86DF2DD2C086}" dt="2023-03-21T02:24:15.953" v="4300" actId="164"/>
          <ac:spMkLst>
            <pc:docMk/>
            <pc:sldMk cId="315367271" sldId="323"/>
            <ac:spMk id="22" creationId="{C9D5B488-5991-4049-82BA-8162464095E6}"/>
          </ac:spMkLst>
        </pc:spChg>
        <pc:spChg chg="mod">
          <ac:chgData name="Jones Eduardo Egydio" userId="a52157a0-cc2e-4d45-b37d-467c513074bb" providerId="ADAL" clId="{468F46CE-85BF-4DB4-9741-86DF2DD2C086}" dt="2023-03-21T02:24:42.381" v="4311" actId="6549"/>
          <ac:spMkLst>
            <pc:docMk/>
            <pc:sldMk cId="315367271" sldId="323"/>
            <ac:spMk id="27" creationId="{E1BC168B-6EF6-4140-9439-44A7FCD26109}"/>
          </ac:spMkLst>
        </pc:spChg>
        <pc:spChg chg="mod">
          <ac:chgData name="Jones Eduardo Egydio" userId="a52157a0-cc2e-4d45-b37d-467c513074bb" providerId="ADAL" clId="{468F46CE-85BF-4DB4-9741-86DF2DD2C086}" dt="2023-03-21T02:24:47.930" v="4313" actId="6549"/>
          <ac:spMkLst>
            <pc:docMk/>
            <pc:sldMk cId="315367271" sldId="323"/>
            <ac:spMk id="31" creationId="{E9278C97-1EB9-412E-8468-BFF6A2D6FC36}"/>
          </ac:spMkLst>
        </pc:spChg>
        <pc:spChg chg="mod">
          <ac:chgData name="Jones Eduardo Egydio" userId="a52157a0-cc2e-4d45-b37d-467c513074bb" providerId="ADAL" clId="{468F46CE-85BF-4DB4-9741-86DF2DD2C086}" dt="2023-03-21T02:24:51.844" v="4315" actId="20577"/>
          <ac:spMkLst>
            <pc:docMk/>
            <pc:sldMk cId="315367271" sldId="323"/>
            <ac:spMk id="35" creationId="{3EA4B1E0-91EE-48BA-80F5-CF70061C38EF}"/>
          </ac:spMkLst>
        </pc:spChg>
        <pc:spChg chg="add mod">
          <ac:chgData name="Jones Eduardo Egydio" userId="a52157a0-cc2e-4d45-b37d-467c513074bb" providerId="ADAL" clId="{468F46CE-85BF-4DB4-9741-86DF2DD2C086}" dt="2023-03-21T02:25:06.098" v="4318" actId="6549"/>
          <ac:spMkLst>
            <pc:docMk/>
            <pc:sldMk cId="315367271" sldId="323"/>
            <ac:spMk id="36" creationId="{6E5BE685-C66F-4F7C-A719-C35E91D64408}"/>
          </ac:spMkLst>
        </pc:spChg>
        <pc:spChg chg="add mod">
          <ac:chgData name="Jones Eduardo Egydio" userId="a52157a0-cc2e-4d45-b37d-467c513074bb" providerId="ADAL" clId="{468F46CE-85BF-4DB4-9741-86DF2DD2C086}" dt="2023-03-21T02:25:34.657" v="4325" actId="14100"/>
          <ac:spMkLst>
            <pc:docMk/>
            <pc:sldMk cId="315367271" sldId="323"/>
            <ac:spMk id="41" creationId="{4A5BA7D6-E9A8-42FB-8AEE-4DCB0629441B}"/>
          </ac:spMkLst>
        </pc:spChg>
        <pc:spChg chg="add mod">
          <ac:chgData name="Jones Eduardo Egydio" userId="a52157a0-cc2e-4d45-b37d-467c513074bb" providerId="ADAL" clId="{468F46CE-85BF-4DB4-9741-86DF2DD2C086}" dt="2023-03-21T02:27:27.341" v="4400" actId="1076"/>
          <ac:spMkLst>
            <pc:docMk/>
            <pc:sldMk cId="315367271" sldId="323"/>
            <ac:spMk id="53" creationId="{B1DB2FA4-41D7-40F6-BC5D-9B249529EEB9}"/>
          </ac:spMkLst>
        </pc:spChg>
        <pc:spChg chg="add mod">
          <ac:chgData name="Jones Eduardo Egydio" userId="a52157a0-cc2e-4d45-b37d-467c513074bb" providerId="ADAL" clId="{468F46CE-85BF-4DB4-9741-86DF2DD2C086}" dt="2023-03-21T02:28:15.033" v="4407" actId="1076"/>
          <ac:spMkLst>
            <pc:docMk/>
            <pc:sldMk cId="315367271" sldId="323"/>
            <ac:spMk id="54" creationId="{E7C58EA8-9261-458D-B51B-1731D1AB9CC5}"/>
          </ac:spMkLst>
        </pc:spChg>
        <pc:spChg chg="add mod">
          <ac:chgData name="Jones Eduardo Egydio" userId="a52157a0-cc2e-4d45-b37d-467c513074bb" providerId="ADAL" clId="{468F46CE-85BF-4DB4-9741-86DF2DD2C086}" dt="2023-03-21T02:28:21.462" v="4409" actId="1076"/>
          <ac:spMkLst>
            <pc:docMk/>
            <pc:sldMk cId="315367271" sldId="323"/>
            <ac:spMk id="55" creationId="{90130B4F-7CE8-46DB-A2FE-E4E5EF4C0F19}"/>
          </ac:spMkLst>
        </pc:spChg>
        <pc:spChg chg="add mod">
          <ac:chgData name="Jones Eduardo Egydio" userId="a52157a0-cc2e-4d45-b37d-467c513074bb" providerId="ADAL" clId="{468F46CE-85BF-4DB4-9741-86DF2DD2C086}" dt="2023-03-21T02:28:25.438" v="4411" actId="1076"/>
          <ac:spMkLst>
            <pc:docMk/>
            <pc:sldMk cId="315367271" sldId="323"/>
            <ac:spMk id="56" creationId="{46EE8376-3A26-4C95-93AD-0D438A178BB7}"/>
          </ac:spMkLst>
        </pc:spChg>
        <pc:spChg chg="add mod">
          <ac:chgData name="Jones Eduardo Egydio" userId="a52157a0-cc2e-4d45-b37d-467c513074bb" providerId="ADAL" clId="{468F46CE-85BF-4DB4-9741-86DF2DD2C086}" dt="2023-03-21T02:28:31.226" v="4413" actId="1076"/>
          <ac:spMkLst>
            <pc:docMk/>
            <pc:sldMk cId="315367271" sldId="323"/>
            <ac:spMk id="57" creationId="{EC2BD32E-EBD9-41C1-B79F-2140BEAAA1F9}"/>
          </ac:spMkLst>
        </pc:spChg>
        <pc:spChg chg="add mod">
          <ac:chgData name="Jones Eduardo Egydio" userId="a52157a0-cc2e-4d45-b37d-467c513074bb" providerId="ADAL" clId="{468F46CE-85BF-4DB4-9741-86DF2DD2C086}" dt="2023-03-21T02:28:51.445" v="4417" actId="20577"/>
          <ac:spMkLst>
            <pc:docMk/>
            <pc:sldMk cId="315367271" sldId="323"/>
            <ac:spMk id="58" creationId="{7E395B13-709F-4279-90DB-A05735179080}"/>
          </ac:spMkLst>
        </pc:spChg>
        <pc:spChg chg="add mod">
          <ac:chgData name="Jones Eduardo Egydio" userId="a52157a0-cc2e-4d45-b37d-467c513074bb" providerId="ADAL" clId="{468F46CE-85BF-4DB4-9741-86DF2DD2C086}" dt="2023-03-21T02:29:04.121" v="4419" actId="1076"/>
          <ac:spMkLst>
            <pc:docMk/>
            <pc:sldMk cId="315367271" sldId="323"/>
            <ac:spMk id="59" creationId="{E8464983-9929-4E7A-9C41-0944FD7ED304}"/>
          </ac:spMkLst>
        </pc:spChg>
        <pc:spChg chg="add mod">
          <ac:chgData name="Jones Eduardo Egydio" userId="a52157a0-cc2e-4d45-b37d-467c513074bb" providerId="ADAL" clId="{468F46CE-85BF-4DB4-9741-86DF2DD2C086}" dt="2023-03-21T02:29:09.370" v="4421" actId="1076"/>
          <ac:spMkLst>
            <pc:docMk/>
            <pc:sldMk cId="315367271" sldId="323"/>
            <ac:spMk id="60" creationId="{C2C03CCC-9070-4BB3-9E07-1E260C59907D}"/>
          </ac:spMkLst>
        </pc:spChg>
        <pc:spChg chg="add mod">
          <ac:chgData name="Jones Eduardo Egydio" userId="a52157a0-cc2e-4d45-b37d-467c513074bb" providerId="ADAL" clId="{468F46CE-85BF-4DB4-9741-86DF2DD2C086}" dt="2023-03-21T02:29:18.864" v="4423" actId="1076"/>
          <ac:spMkLst>
            <pc:docMk/>
            <pc:sldMk cId="315367271" sldId="323"/>
            <ac:spMk id="61" creationId="{422BC1DE-320F-4828-93AE-F596D4CC4883}"/>
          </ac:spMkLst>
        </pc:spChg>
        <pc:spChg chg="add mod">
          <ac:chgData name="Jones Eduardo Egydio" userId="a52157a0-cc2e-4d45-b37d-467c513074bb" providerId="ADAL" clId="{468F46CE-85BF-4DB4-9741-86DF2DD2C086}" dt="2023-03-21T02:29:26.680" v="4426" actId="20577"/>
          <ac:spMkLst>
            <pc:docMk/>
            <pc:sldMk cId="315367271" sldId="323"/>
            <ac:spMk id="62" creationId="{E28CA7B6-289E-44E4-8B25-81005868DBE7}"/>
          </ac:spMkLst>
        </pc:spChg>
        <pc:grpChg chg="del">
          <ac:chgData name="Jones Eduardo Egydio" userId="a52157a0-cc2e-4d45-b37d-467c513074bb" providerId="ADAL" clId="{468F46CE-85BF-4DB4-9741-86DF2DD2C086}" dt="2023-03-21T02:17:51.550" v="4158" actId="478"/>
          <ac:grpSpMkLst>
            <pc:docMk/>
            <pc:sldMk cId="315367271" sldId="323"/>
            <ac:grpSpMk id="6" creationId="{A7C0684A-F77C-4C4A-80CE-D395818FBD95}"/>
          </ac:grpSpMkLst>
        </pc:grpChg>
        <pc:grpChg chg="add mod">
          <ac:chgData name="Jones Eduardo Egydio" userId="a52157a0-cc2e-4d45-b37d-467c513074bb" providerId="ADAL" clId="{468F46CE-85BF-4DB4-9741-86DF2DD2C086}" dt="2023-03-21T02:30:12.521" v="4434" actId="1076"/>
          <ac:grpSpMkLst>
            <pc:docMk/>
            <pc:sldMk cId="315367271" sldId="323"/>
            <ac:grpSpMk id="11" creationId="{13C733A9-8F7C-47C0-BFD6-A7F557CDDF33}"/>
          </ac:grpSpMkLst>
        </pc:grpChg>
        <pc:grpChg chg="add mod">
          <ac:chgData name="Jones Eduardo Egydio" userId="a52157a0-cc2e-4d45-b37d-467c513074bb" providerId="ADAL" clId="{468F46CE-85BF-4DB4-9741-86DF2DD2C086}" dt="2023-03-21T02:24:15.953" v="4300" actId="164"/>
          <ac:grpSpMkLst>
            <pc:docMk/>
            <pc:sldMk cId="315367271" sldId="323"/>
            <ac:grpSpMk id="23" creationId="{9D73FEEE-6403-4B15-9B6C-0FD205583367}"/>
          </ac:grpSpMkLst>
        </pc:grpChg>
        <pc:grpChg chg="add mod">
          <ac:chgData name="Jones Eduardo Egydio" userId="a52157a0-cc2e-4d45-b37d-467c513074bb" providerId="ADAL" clId="{468F46CE-85BF-4DB4-9741-86DF2DD2C086}" dt="2023-03-21T02:24:42.381" v="4311" actId="6549"/>
          <ac:grpSpMkLst>
            <pc:docMk/>
            <pc:sldMk cId="315367271" sldId="323"/>
            <ac:grpSpMk id="24" creationId="{CED4605E-B5C1-448C-8C56-D32C02FBCA13}"/>
          </ac:grpSpMkLst>
        </pc:grpChg>
        <pc:grpChg chg="add mod">
          <ac:chgData name="Jones Eduardo Egydio" userId="a52157a0-cc2e-4d45-b37d-467c513074bb" providerId="ADAL" clId="{468F46CE-85BF-4DB4-9741-86DF2DD2C086}" dt="2023-03-21T02:24:47.930" v="4313" actId="6549"/>
          <ac:grpSpMkLst>
            <pc:docMk/>
            <pc:sldMk cId="315367271" sldId="323"/>
            <ac:grpSpMk id="28" creationId="{7167535F-94E4-4E1F-82EE-61A8C81227F0}"/>
          </ac:grpSpMkLst>
        </pc:grpChg>
        <pc:grpChg chg="add mod">
          <ac:chgData name="Jones Eduardo Egydio" userId="a52157a0-cc2e-4d45-b37d-467c513074bb" providerId="ADAL" clId="{468F46CE-85BF-4DB4-9741-86DF2DD2C086}" dt="2023-03-21T02:24:51.844" v="4315" actId="20577"/>
          <ac:grpSpMkLst>
            <pc:docMk/>
            <pc:sldMk cId="315367271" sldId="323"/>
            <ac:grpSpMk id="32" creationId="{A8B66841-03E6-4535-A78D-D283B3899ADE}"/>
          </ac:grpSpMkLst>
        </pc:grpChg>
        <pc:grpChg chg="add del mod">
          <ac:chgData name="Jones Eduardo Egydio" userId="a52157a0-cc2e-4d45-b37d-467c513074bb" providerId="ADAL" clId="{468F46CE-85BF-4DB4-9741-86DF2DD2C086}" dt="2023-03-21T02:25:13.362" v="4320"/>
          <ac:grpSpMkLst>
            <pc:docMk/>
            <pc:sldMk cId="315367271" sldId="323"/>
            <ac:grpSpMk id="37" creationId="{A22B24F3-929D-4B8F-9DE9-B43612E6C5AC}"/>
          </ac:grpSpMkLst>
        </pc:grpChg>
        <pc:picChg chg="del topLvl">
          <ac:chgData name="Jones Eduardo Egydio" userId="a52157a0-cc2e-4d45-b37d-467c513074bb" providerId="ADAL" clId="{468F46CE-85BF-4DB4-9741-86DF2DD2C086}" dt="2023-03-21T02:17:51.550" v="4158" actId="478"/>
          <ac:picMkLst>
            <pc:docMk/>
            <pc:sldMk cId="315367271" sldId="323"/>
            <ac:picMk id="3" creationId="{24EFA28A-A30F-4678-9555-C96FE752647D}"/>
          </ac:picMkLst>
        </pc:picChg>
        <pc:picChg chg="add mod">
          <ac:chgData name="Jones Eduardo Egydio" userId="a52157a0-cc2e-4d45-b37d-467c513074bb" providerId="ADAL" clId="{468F46CE-85BF-4DB4-9741-86DF2DD2C086}" dt="2023-03-21T02:19:56.762" v="4206" actId="164"/>
          <ac:picMkLst>
            <pc:docMk/>
            <pc:sldMk cId="315367271" sldId="323"/>
            <ac:picMk id="7" creationId="{6AEBCBA7-288D-4978-9B92-7917B24B84F5}"/>
          </ac:picMkLst>
        </pc:picChg>
        <pc:picChg chg="del">
          <ac:chgData name="Jones Eduardo Egydio" userId="a52157a0-cc2e-4d45-b37d-467c513074bb" providerId="ADAL" clId="{468F46CE-85BF-4DB4-9741-86DF2DD2C086}" dt="2023-03-21T02:17:53.779" v="4159" actId="478"/>
          <ac:picMkLst>
            <pc:docMk/>
            <pc:sldMk cId="315367271" sldId="323"/>
            <ac:picMk id="8" creationId="{468C26A2-B371-462F-8688-9A43BC2EF04E}"/>
          </ac:picMkLst>
        </pc:picChg>
        <pc:picChg chg="del">
          <ac:chgData name="Jones Eduardo Egydio" userId="a52157a0-cc2e-4d45-b37d-467c513074bb" providerId="ADAL" clId="{468F46CE-85BF-4DB4-9741-86DF2DD2C086}" dt="2023-03-21T02:17:53.957" v="4160" actId="478"/>
          <ac:picMkLst>
            <pc:docMk/>
            <pc:sldMk cId="315367271" sldId="323"/>
            <ac:picMk id="9" creationId="{09184962-CBCB-40FE-AFFF-69460CA10A25}"/>
          </ac:picMkLst>
        </pc:picChg>
        <pc:picChg chg="del">
          <ac:chgData name="Jones Eduardo Egydio" userId="a52157a0-cc2e-4d45-b37d-467c513074bb" providerId="ADAL" clId="{468F46CE-85BF-4DB4-9741-86DF2DD2C086}" dt="2023-03-21T02:17:56.114" v="4161" actId="478"/>
          <ac:picMkLst>
            <pc:docMk/>
            <pc:sldMk cId="315367271" sldId="323"/>
            <ac:picMk id="10" creationId="{4E0E8C94-4EC9-4C87-88F6-6E623A4DBF9F}"/>
          </ac:picMkLst>
        </pc:picChg>
        <pc:cxnChg chg="add mod">
          <ac:chgData name="Jones Eduardo Egydio" userId="a52157a0-cc2e-4d45-b37d-467c513074bb" providerId="ADAL" clId="{468F46CE-85BF-4DB4-9741-86DF2DD2C086}" dt="2023-03-21T02:24:15.953" v="4300" actId="164"/>
          <ac:cxnSpMkLst>
            <pc:docMk/>
            <pc:sldMk cId="315367271" sldId="323"/>
            <ac:cxnSpMk id="17" creationId="{CF1CB15F-A862-4BE1-9F95-36C9E754CB71}"/>
          </ac:cxnSpMkLst>
        </pc:cxnChg>
        <pc:cxnChg chg="add del mod">
          <ac:chgData name="Jones Eduardo Egydio" userId="a52157a0-cc2e-4d45-b37d-467c513074bb" providerId="ADAL" clId="{468F46CE-85BF-4DB4-9741-86DF2DD2C086}" dt="2023-03-21T02:24:22.129" v="4304" actId="478"/>
          <ac:cxnSpMkLst>
            <pc:docMk/>
            <pc:sldMk cId="315367271" sldId="323"/>
            <ac:cxnSpMk id="18" creationId="{BA1E1197-8DB2-4185-8C7A-3974C7BB3FA7}"/>
          </ac:cxnSpMkLst>
        </pc:cxnChg>
        <pc:cxnChg chg="add del mod">
          <ac:chgData name="Jones Eduardo Egydio" userId="a52157a0-cc2e-4d45-b37d-467c513074bb" providerId="ADAL" clId="{468F46CE-85BF-4DB4-9741-86DF2DD2C086}" dt="2023-03-21T02:24:23.743" v="4305" actId="478"/>
          <ac:cxnSpMkLst>
            <pc:docMk/>
            <pc:sldMk cId="315367271" sldId="323"/>
            <ac:cxnSpMk id="19" creationId="{0E6F68C5-C92B-4EB0-9C92-5E3D27EFF57E}"/>
          </ac:cxnSpMkLst>
        </pc:cxnChg>
        <pc:cxnChg chg="add del mod">
          <ac:chgData name="Jones Eduardo Egydio" userId="a52157a0-cc2e-4d45-b37d-467c513074bb" providerId="ADAL" clId="{468F46CE-85BF-4DB4-9741-86DF2DD2C086}" dt="2023-03-21T02:24:25.589" v="4306" actId="478"/>
          <ac:cxnSpMkLst>
            <pc:docMk/>
            <pc:sldMk cId="315367271" sldId="323"/>
            <ac:cxnSpMk id="20" creationId="{773C759D-E3D1-44FE-AF9F-9DDB81BD239B}"/>
          </ac:cxnSpMkLst>
        </pc:cxnChg>
        <pc:cxnChg chg="add mod">
          <ac:chgData name="Jones Eduardo Egydio" userId="a52157a0-cc2e-4d45-b37d-467c513074bb" providerId="ADAL" clId="{468F46CE-85BF-4DB4-9741-86DF2DD2C086}" dt="2023-03-21T02:25:48.057" v="4326" actId="11529"/>
          <ac:cxnSpMkLst>
            <pc:docMk/>
            <pc:sldMk cId="315367271" sldId="323"/>
            <ac:cxnSpMk id="43" creationId="{C2189B89-3591-4EC6-B568-BE2A361CF130}"/>
          </ac:cxnSpMkLst>
        </pc:cxnChg>
        <pc:cxnChg chg="add mod">
          <ac:chgData name="Jones Eduardo Egydio" userId="a52157a0-cc2e-4d45-b37d-467c513074bb" providerId="ADAL" clId="{468F46CE-85BF-4DB4-9741-86DF2DD2C086}" dt="2023-03-21T02:25:58.061" v="4329" actId="14100"/>
          <ac:cxnSpMkLst>
            <pc:docMk/>
            <pc:sldMk cId="315367271" sldId="323"/>
            <ac:cxnSpMk id="44" creationId="{E6E9A907-23C1-4D3B-B910-E2BB3F191C56}"/>
          </ac:cxnSpMkLst>
        </pc:cxnChg>
        <pc:cxnChg chg="add mod">
          <ac:chgData name="Jones Eduardo Egydio" userId="a52157a0-cc2e-4d45-b37d-467c513074bb" providerId="ADAL" clId="{468F46CE-85BF-4DB4-9741-86DF2DD2C086}" dt="2023-03-21T02:26:04.063" v="4332" actId="14100"/>
          <ac:cxnSpMkLst>
            <pc:docMk/>
            <pc:sldMk cId="315367271" sldId="323"/>
            <ac:cxnSpMk id="47" creationId="{AD991007-8EC7-4A18-B8AE-7C0BEB4FBA1B}"/>
          </ac:cxnSpMkLst>
        </pc:cxnChg>
        <pc:cxnChg chg="add mod">
          <ac:chgData name="Jones Eduardo Egydio" userId="a52157a0-cc2e-4d45-b37d-467c513074bb" providerId="ADAL" clId="{468F46CE-85BF-4DB4-9741-86DF2DD2C086}" dt="2023-03-21T02:26:12.032" v="4335" actId="14100"/>
          <ac:cxnSpMkLst>
            <pc:docMk/>
            <pc:sldMk cId="315367271" sldId="323"/>
            <ac:cxnSpMk id="50" creationId="{F290EAB6-1A8A-4313-8B24-9F47224880A5}"/>
          </ac:cxnSpMkLst>
        </pc:cxnChg>
      </pc:sldChg>
    </pc:docChg>
  </pc:docChgLst>
  <pc:docChgLst>
    <pc:chgData name="Jones Eduardo Egydio" userId="a52157a0-cc2e-4d45-b37d-467c513074bb" providerId="ADAL" clId="{A9ED7740-AF64-4E1E-B05F-52E36D2CCA22}"/>
    <pc:docChg chg="undo custSel addSld delSld modSld sldOrd">
      <pc:chgData name="Jones Eduardo Egydio" userId="a52157a0-cc2e-4d45-b37d-467c513074bb" providerId="ADAL" clId="{A9ED7740-AF64-4E1E-B05F-52E36D2CCA22}" dt="2023-03-23T21:22:10.586" v="12279" actId="20577"/>
      <pc:docMkLst>
        <pc:docMk/>
      </pc:docMkLst>
      <pc:sldChg chg="modSp">
        <pc:chgData name="Jones Eduardo Egydio" userId="a52157a0-cc2e-4d45-b37d-467c513074bb" providerId="ADAL" clId="{A9ED7740-AF64-4E1E-B05F-52E36D2CCA22}" dt="2023-03-23T21:22:10.586" v="12279" actId="20577"/>
        <pc:sldMkLst>
          <pc:docMk/>
          <pc:sldMk cId="3782940183" sldId="279"/>
        </pc:sldMkLst>
        <pc:spChg chg="mod">
          <ac:chgData name="Jones Eduardo Egydio" userId="a52157a0-cc2e-4d45-b37d-467c513074bb" providerId="ADAL" clId="{A9ED7740-AF64-4E1E-B05F-52E36D2CCA22}" dt="2023-03-23T21:22:10.586" v="12279" actId="20577"/>
          <ac:spMkLst>
            <pc:docMk/>
            <pc:sldMk cId="3782940183" sldId="279"/>
            <ac:spMk id="7" creationId="{8E1DD653-D0C4-47D1-B4B9-2BE76C870DE1}"/>
          </ac:spMkLst>
        </pc:spChg>
      </pc:sldChg>
      <pc:sldChg chg="addSp modSp modAnim">
        <pc:chgData name="Jones Eduardo Egydio" userId="a52157a0-cc2e-4d45-b37d-467c513074bb" providerId="ADAL" clId="{A9ED7740-AF64-4E1E-B05F-52E36D2CCA22}" dt="2023-03-23T17:46:08.087" v="10933" actId="20577"/>
        <pc:sldMkLst>
          <pc:docMk/>
          <pc:sldMk cId="416637341" sldId="308"/>
        </pc:sldMkLst>
        <pc:spChg chg="mod">
          <ac:chgData name="Jones Eduardo Egydio" userId="a52157a0-cc2e-4d45-b37d-467c513074bb" providerId="ADAL" clId="{A9ED7740-AF64-4E1E-B05F-52E36D2CCA22}" dt="2023-03-23T14:27:27.625" v="10349" actId="20577"/>
          <ac:spMkLst>
            <pc:docMk/>
            <pc:sldMk cId="416637341" sldId="308"/>
            <ac:spMk id="3" creationId="{FC2144A0-6119-4E51-9BB3-C4B45F570FEE}"/>
          </ac:spMkLst>
        </pc:spChg>
        <pc:spChg chg="mod">
          <ac:chgData name="Jones Eduardo Egydio" userId="a52157a0-cc2e-4d45-b37d-467c513074bb" providerId="ADAL" clId="{A9ED7740-AF64-4E1E-B05F-52E36D2CCA22}" dt="2023-03-22T20:44:00.336" v="1497" actId="14100"/>
          <ac:spMkLst>
            <pc:docMk/>
            <pc:sldMk cId="416637341" sldId="308"/>
            <ac:spMk id="8" creationId="{F5288F69-5F45-4B5C-92FC-5D66E65C87E0}"/>
          </ac:spMkLst>
        </pc:spChg>
        <pc:spChg chg="mod">
          <ac:chgData name="Jones Eduardo Egydio" userId="a52157a0-cc2e-4d45-b37d-467c513074bb" providerId="ADAL" clId="{A9ED7740-AF64-4E1E-B05F-52E36D2CCA22}" dt="2023-03-23T17:46:08.087" v="10933" actId="20577"/>
          <ac:spMkLst>
            <pc:docMk/>
            <pc:sldMk cId="416637341" sldId="308"/>
            <ac:spMk id="10" creationId="{34B335AA-25EA-4749-931B-6F16B59E9EE0}"/>
          </ac:spMkLst>
        </pc:spChg>
        <pc:grpChg chg="add mod">
          <ac:chgData name="Jones Eduardo Egydio" userId="a52157a0-cc2e-4d45-b37d-467c513074bb" providerId="ADAL" clId="{A9ED7740-AF64-4E1E-B05F-52E36D2CCA22}" dt="2023-03-22T20:43:54.470" v="1496" actId="164"/>
          <ac:grpSpMkLst>
            <pc:docMk/>
            <pc:sldMk cId="416637341" sldId="308"/>
            <ac:grpSpMk id="6" creationId="{735B54CE-0868-4D6D-9FDD-314D3606E086}"/>
          </ac:grpSpMkLst>
        </pc:grpChg>
        <pc:picChg chg="mod">
          <ac:chgData name="Jones Eduardo Egydio" userId="a52157a0-cc2e-4d45-b37d-467c513074bb" providerId="ADAL" clId="{A9ED7740-AF64-4E1E-B05F-52E36D2CCA22}" dt="2023-03-22T20:43:54.470" v="1496" actId="164"/>
          <ac:picMkLst>
            <pc:docMk/>
            <pc:sldMk cId="416637341" sldId="308"/>
            <ac:picMk id="7" creationId="{7134B7A8-9059-45F7-8F18-64E09CEE92DA}"/>
          </ac:picMkLst>
        </pc:picChg>
      </pc:sldChg>
      <pc:sldChg chg="delSp modSp ord modAnim">
        <pc:chgData name="Jones Eduardo Egydio" userId="a52157a0-cc2e-4d45-b37d-467c513074bb" providerId="ADAL" clId="{A9ED7740-AF64-4E1E-B05F-52E36D2CCA22}" dt="2023-03-23T19:51:07.017" v="11838" actId="1076"/>
        <pc:sldMkLst>
          <pc:docMk/>
          <pc:sldMk cId="3677755225" sldId="309"/>
        </pc:sldMkLst>
        <pc:spChg chg="mod">
          <ac:chgData name="Jones Eduardo Egydio" userId="a52157a0-cc2e-4d45-b37d-467c513074bb" providerId="ADAL" clId="{A9ED7740-AF64-4E1E-B05F-52E36D2CCA22}" dt="2023-03-23T19:51:07.017" v="11838" actId="1076"/>
          <ac:spMkLst>
            <pc:docMk/>
            <pc:sldMk cId="3677755225" sldId="309"/>
            <ac:spMk id="3" creationId="{FC2144A0-6119-4E51-9BB3-C4B45F570FEE}"/>
          </ac:spMkLst>
        </pc:spChg>
        <pc:spChg chg="del">
          <ac:chgData name="Jones Eduardo Egydio" userId="a52157a0-cc2e-4d45-b37d-467c513074bb" providerId="ADAL" clId="{A9ED7740-AF64-4E1E-B05F-52E36D2CCA22}" dt="2023-03-23T14:49:44.720" v="10860" actId="478"/>
          <ac:spMkLst>
            <pc:docMk/>
            <pc:sldMk cId="3677755225" sldId="309"/>
            <ac:spMk id="11" creationId="{AE0427FE-5A42-4E9E-81BB-2FE1737A16CB}"/>
          </ac:spMkLst>
        </pc:spChg>
        <pc:picChg chg="del">
          <ac:chgData name="Jones Eduardo Egydio" userId="a52157a0-cc2e-4d45-b37d-467c513074bb" providerId="ADAL" clId="{A9ED7740-AF64-4E1E-B05F-52E36D2CCA22}" dt="2023-03-22T18:37:22.285" v="2" actId="478"/>
          <ac:picMkLst>
            <pc:docMk/>
            <pc:sldMk cId="3677755225" sldId="309"/>
            <ac:picMk id="9" creationId="{F7FB0287-2CAB-4BA9-AA47-1366548B55A8}"/>
          </ac:picMkLst>
        </pc:picChg>
      </pc:sldChg>
      <pc:sldChg chg="modSp modAnim">
        <pc:chgData name="Jones Eduardo Egydio" userId="a52157a0-cc2e-4d45-b37d-467c513074bb" providerId="ADAL" clId="{A9ED7740-AF64-4E1E-B05F-52E36D2CCA22}" dt="2023-03-22T20:11:25.387" v="1484"/>
        <pc:sldMkLst>
          <pc:docMk/>
          <pc:sldMk cId="3361546947" sldId="310"/>
        </pc:sldMkLst>
        <pc:spChg chg="mod">
          <ac:chgData name="Jones Eduardo Egydio" userId="a52157a0-cc2e-4d45-b37d-467c513074bb" providerId="ADAL" clId="{A9ED7740-AF64-4E1E-B05F-52E36D2CCA22}" dt="2023-03-22T19:51:46.128" v="1481" actId="20577"/>
          <ac:spMkLst>
            <pc:docMk/>
            <pc:sldMk cId="3361546947" sldId="310"/>
            <ac:spMk id="3" creationId="{FC2144A0-6119-4E51-9BB3-C4B45F570FEE}"/>
          </ac:spMkLst>
        </pc:spChg>
      </pc:sldChg>
      <pc:sldChg chg="addSp delSp modSp ord delAnim modAnim">
        <pc:chgData name="Jones Eduardo Egydio" userId="a52157a0-cc2e-4d45-b37d-467c513074bb" providerId="ADAL" clId="{A9ED7740-AF64-4E1E-B05F-52E36D2CCA22}" dt="2023-03-23T18:44:31.083" v="11200" actId="1076"/>
        <pc:sldMkLst>
          <pc:docMk/>
          <pc:sldMk cId="1426973987" sldId="312"/>
        </pc:sldMkLst>
        <pc:spChg chg="mod">
          <ac:chgData name="Jones Eduardo Egydio" userId="a52157a0-cc2e-4d45-b37d-467c513074bb" providerId="ADAL" clId="{A9ED7740-AF64-4E1E-B05F-52E36D2CCA22}" dt="2023-03-23T01:39:06.064" v="4567" actId="20577"/>
          <ac:spMkLst>
            <pc:docMk/>
            <pc:sldMk cId="1426973987" sldId="312"/>
            <ac:spMk id="2" creationId="{BC79021C-FA34-431B-9263-E37956DF55C8}"/>
          </ac:spMkLst>
        </pc:spChg>
        <pc:spChg chg="del mod">
          <ac:chgData name="Jones Eduardo Egydio" userId="a52157a0-cc2e-4d45-b37d-467c513074bb" providerId="ADAL" clId="{A9ED7740-AF64-4E1E-B05F-52E36D2CCA22}" dt="2023-03-23T01:41:37.673" v="4611" actId="478"/>
          <ac:spMkLst>
            <pc:docMk/>
            <pc:sldMk cId="1426973987" sldId="312"/>
            <ac:spMk id="3" creationId="{FC2144A0-6119-4E51-9BB3-C4B45F570FEE}"/>
          </ac:spMkLst>
        </pc:spChg>
        <pc:spChg chg="add mod">
          <ac:chgData name="Jones Eduardo Egydio" userId="a52157a0-cc2e-4d45-b37d-467c513074bb" providerId="ADAL" clId="{A9ED7740-AF64-4E1E-B05F-52E36D2CCA22}" dt="2023-03-23T01:44:52.663" v="4624" actId="164"/>
          <ac:spMkLst>
            <pc:docMk/>
            <pc:sldMk cId="1426973987" sldId="312"/>
            <ac:spMk id="6" creationId="{856B7752-B712-4EB3-9973-8B3E94688740}"/>
          </ac:spMkLst>
        </pc:spChg>
        <pc:spChg chg="add mod">
          <ac:chgData name="Jones Eduardo Egydio" userId="a52157a0-cc2e-4d45-b37d-467c513074bb" providerId="ADAL" clId="{A9ED7740-AF64-4E1E-B05F-52E36D2CCA22}" dt="2023-03-23T01:43:39.989" v="4618" actId="164"/>
          <ac:spMkLst>
            <pc:docMk/>
            <pc:sldMk cId="1426973987" sldId="312"/>
            <ac:spMk id="7" creationId="{B4021FCC-447F-4F4D-84FB-9C36773F6144}"/>
          </ac:spMkLst>
        </pc:spChg>
        <pc:spChg chg="add del mod">
          <ac:chgData name="Jones Eduardo Egydio" userId="a52157a0-cc2e-4d45-b37d-467c513074bb" providerId="ADAL" clId="{A9ED7740-AF64-4E1E-B05F-52E36D2CCA22}" dt="2023-03-23T01:41:41.058" v="4612" actId="478"/>
          <ac:spMkLst>
            <pc:docMk/>
            <pc:sldMk cId="1426973987" sldId="312"/>
            <ac:spMk id="9" creationId="{5BCEC0B4-8371-46F9-82FE-DA6AE93954F0}"/>
          </ac:spMkLst>
        </pc:spChg>
        <pc:grpChg chg="add mod">
          <ac:chgData name="Jones Eduardo Egydio" userId="a52157a0-cc2e-4d45-b37d-467c513074bb" providerId="ADAL" clId="{A9ED7740-AF64-4E1E-B05F-52E36D2CCA22}" dt="2023-03-23T18:41:20.299" v="11192" actId="1076"/>
          <ac:grpSpMkLst>
            <pc:docMk/>
            <pc:sldMk cId="1426973987" sldId="312"/>
            <ac:grpSpMk id="11" creationId="{20FF4A37-46E0-4E8E-8F79-7344E4C0C043}"/>
          </ac:grpSpMkLst>
        </pc:grpChg>
        <pc:grpChg chg="add mod">
          <ac:chgData name="Jones Eduardo Egydio" userId="a52157a0-cc2e-4d45-b37d-467c513074bb" providerId="ADAL" clId="{A9ED7740-AF64-4E1E-B05F-52E36D2CCA22}" dt="2023-03-23T01:44:52.663" v="4624" actId="164"/>
          <ac:grpSpMkLst>
            <pc:docMk/>
            <pc:sldMk cId="1426973987" sldId="312"/>
            <ac:grpSpMk id="13" creationId="{84051150-B967-47D6-8C06-A823154960E5}"/>
          </ac:grpSpMkLst>
        </pc:grpChg>
        <pc:picChg chg="add mod">
          <ac:chgData name="Jones Eduardo Egydio" userId="a52157a0-cc2e-4d45-b37d-467c513074bb" providerId="ADAL" clId="{A9ED7740-AF64-4E1E-B05F-52E36D2CCA22}" dt="2023-03-23T18:41:30.190" v="11195" actId="1076"/>
          <ac:picMkLst>
            <pc:docMk/>
            <pc:sldMk cId="1426973987" sldId="312"/>
            <ac:picMk id="10" creationId="{25742903-19F6-4273-B21D-B0CAC3DB336C}"/>
          </ac:picMkLst>
        </pc:picChg>
        <pc:picChg chg="add mod">
          <ac:chgData name="Jones Eduardo Egydio" userId="a52157a0-cc2e-4d45-b37d-467c513074bb" providerId="ADAL" clId="{A9ED7740-AF64-4E1E-B05F-52E36D2CCA22}" dt="2023-03-23T18:44:31.083" v="11200" actId="1076"/>
          <ac:picMkLst>
            <pc:docMk/>
            <pc:sldMk cId="1426973987" sldId="312"/>
            <ac:picMk id="12" creationId="{510F918C-0189-4E29-ACB1-2386BED16B09}"/>
          </ac:picMkLst>
        </pc:picChg>
      </pc:sldChg>
      <pc:sldChg chg="addSp modSp modAnim">
        <pc:chgData name="Jones Eduardo Egydio" userId="a52157a0-cc2e-4d45-b37d-467c513074bb" providerId="ADAL" clId="{A9ED7740-AF64-4E1E-B05F-52E36D2CCA22}" dt="2023-03-23T14:51:57.014" v="10869"/>
        <pc:sldMkLst>
          <pc:docMk/>
          <pc:sldMk cId="156943617" sldId="313"/>
        </pc:sldMkLst>
        <pc:spChg chg="mod">
          <ac:chgData name="Jones Eduardo Egydio" userId="a52157a0-cc2e-4d45-b37d-467c513074bb" providerId="ADAL" clId="{A9ED7740-AF64-4E1E-B05F-52E36D2CCA22}" dt="2023-03-23T14:51:51.577" v="10863" actId="164"/>
          <ac:spMkLst>
            <pc:docMk/>
            <pc:sldMk cId="156943617" sldId="313"/>
            <ac:spMk id="7" creationId="{0FB4C733-53DF-4AE7-98A9-2DC69841A4A1}"/>
          </ac:spMkLst>
        </pc:spChg>
        <pc:spChg chg="mod">
          <ac:chgData name="Jones Eduardo Egydio" userId="a52157a0-cc2e-4d45-b37d-467c513074bb" providerId="ADAL" clId="{A9ED7740-AF64-4E1E-B05F-52E36D2CCA22}" dt="2023-03-22T18:45:43.213" v="476" actId="164"/>
          <ac:spMkLst>
            <pc:docMk/>
            <pc:sldMk cId="156943617" sldId="313"/>
            <ac:spMk id="16" creationId="{ECA575F2-ACE6-4BF0-90CD-DFFC43AA2F59}"/>
          </ac:spMkLst>
        </pc:spChg>
        <pc:grpChg chg="add mod">
          <ac:chgData name="Jones Eduardo Egydio" userId="a52157a0-cc2e-4d45-b37d-467c513074bb" providerId="ADAL" clId="{A9ED7740-AF64-4E1E-B05F-52E36D2CCA22}" dt="2023-03-22T18:45:43.213" v="476" actId="164"/>
          <ac:grpSpMkLst>
            <pc:docMk/>
            <pc:sldMk cId="156943617" sldId="313"/>
            <ac:grpSpMk id="9" creationId="{04E708AB-0A0C-4D35-9848-FBA0A77E976C}"/>
          </ac:grpSpMkLst>
        </pc:grpChg>
        <pc:grpChg chg="add mod">
          <ac:chgData name="Jones Eduardo Egydio" userId="a52157a0-cc2e-4d45-b37d-467c513074bb" providerId="ADAL" clId="{A9ED7740-AF64-4E1E-B05F-52E36D2CCA22}" dt="2023-03-23T14:51:51.577" v="10863" actId="164"/>
          <ac:grpSpMkLst>
            <pc:docMk/>
            <pc:sldMk cId="156943617" sldId="313"/>
            <ac:grpSpMk id="12" creationId="{E4593901-0653-4409-86F1-E0D8D050CC10}"/>
          </ac:grpSpMkLst>
        </pc:grpChg>
        <pc:picChg chg="add mod">
          <ac:chgData name="Jones Eduardo Egydio" userId="a52157a0-cc2e-4d45-b37d-467c513074bb" providerId="ADAL" clId="{A9ED7740-AF64-4E1E-B05F-52E36D2CCA22}" dt="2023-03-22T18:45:43.213" v="476" actId="164"/>
          <ac:picMkLst>
            <pc:docMk/>
            <pc:sldMk cId="156943617" sldId="313"/>
            <ac:picMk id="6" creationId="{A747E69A-151E-4703-9842-AF838EDDDD92}"/>
          </ac:picMkLst>
        </pc:picChg>
        <pc:picChg chg="mod">
          <ac:chgData name="Jones Eduardo Egydio" userId="a52157a0-cc2e-4d45-b37d-467c513074bb" providerId="ADAL" clId="{A9ED7740-AF64-4E1E-B05F-52E36D2CCA22}" dt="2023-03-23T14:51:51.577" v="10863" actId="164"/>
          <ac:picMkLst>
            <pc:docMk/>
            <pc:sldMk cId="156943617" sldId="313"/>
            <ac:picMk id="2050" creationId="{B1136C32-E0E4-4594-A3E9-CA8B7BEB612E}"/>
          </ac:picMkLst>
        </pc:picChg>
      </pc:sldChg>
      <pc:sldChg chg="modSp modAnim">
        <pc:chgData name="Jones Eduardo Egydio" userId="a52157a0-cc2e-4d45-b37d-467c513074bb" providerId="ADAL" clId="{A9ED7740-AF64-4E1E-B05F-52E36D2CCA22}" dt="2023-03-22T20:44:26.951" v="1499"/>
        <pc:sldMkLst>
          <pc:docMk/>
          <pc:sldMk cId="2229232043" sldId="314"/>
        </pc:sldMkLst>
        <pc:spChg chg="mod">
          <ac:chgData name="Jones Eduardo Egydio" userId="a52157a0-cc2e-4d45-b37d-467c513074bb" providerId="ADAL" clId="{A9ED7740-AF64-4E1E-B05F-52E36D2CCA22}" dt="2023-03-22T18:46:35.146" v="477" actId="6549"/>
          <ac:spMkLst>
            <pc:docMk/>
            <pc:sldMk cId="2229232043" sldId="314"/>
            <ac:spMk id="2" creationId="{BC79021C-FA34-431B-9263-E37956DF55C8}"/>
          </ac:spMkLst>
        </pc:spChg>
      </pc:sldChg>
      <pc:sldChg chg="del ord modTransition">
        <pc:chgData name="Jones Eduardo Egydio" userId="a52157a0-cc2e-4d45-b37d-467c513074bb" providerId="ADAL" clId="{A9ED7740-AF64-4E1E-B05F-52E36D2CCA22}" dt="2023-03-23T14:39:55.757" v="10429" actId="2696"/>
        <pc:sldMkLst>
          <pc:docMk/>
          <pc:sldMk cId="3183436943" sldId="316"/>
        </pc:sldMkLst>
      </pc:sldChg>
      <pc:sldChg chg="addSp delSp modSp modAnim">
        <pc:chgData name="Jones Eduardo Egydio" userId="a52157a0-cc2e-4d45-b37d-467c513074bb" providerId="ADAL" clId="{A9ED7740-AF64-4E1E-B05F-52E36D2CCA22}" dt="2023-03-22T21:05:25.637" v="1506" actId="14100"/>
        <pc:sldMkLst>
          <pc:docMk/>
          <pc:sldMk cId="1645481499" sldId="317"/>
        </pc:sldMkLst>
        <pc:spChg chg="mod topLvl">
          <ac:chgData name="Jones Eduardo Egydio" userId="a52157a0-cc2e-4d45-b37d-467c513074bb" providerId="ADAL" clId="{A9ED7740-AF64-4E1E-B05F-52E36D2CCA22}" dt="2023-03-22T18:50:39" v="509" actId="164"/>
          <ac:spMkLst>
            <pc:docMk/>
            <pc:sldMk cId="1645481499" sldId="317"/>
            <ac:spMk id="9" creationId="{B6BD129C-AF3D-4683-9D2C-C3BAB346DABB}"/>
          </ac:spMkLst>
        </pc:spChg>
        <pc:spChg chg="add mod">
          <ac:chgData name="Jones Eduardo Egydio" userId="a52157a0-cc2e-4d45-b37d-467c513074bb" providerId="ADAL" clId="{A9ED7740-AF64-4E1E-B05F-52E36D2CCA22}" dt="2023-03-22T21:05:22.405" v="1505" actId="1076"/>
          <ac:spMkLst>
            <pc:docMk/>
            <pc:sldMk cId="1645481499" sldId="317"/>
            <ac:spMk id="12" creationId="{1D815195-1C73-4A84-B5BD-9B2039C8354F}"/>
          </ac:spMkLst>
        </pc:spChg>
        <pc:spChg chg="add mod">
          <ac:chgData name="Jones Eduardo Egydio" userId="a52157a0-cc2e-4d45-b37d-467c513074bb" providerId="ADAL" clId="{A9ED7740-AF64-4E1E-B05F-52E36D2CCA22}" dt="2023-03-22T18:51:30.796" v="520" actId="164"/>
          <ac:spMkLst>
            <pc:docMk/>
            <pc:sldMk cId="1645481499" sldId="317"/>
            <ac:spMk id="16" creationId="{3C23D587-2C5E-4277-807D-CD50B9A70762}"/>
          </ac:spMkLst>
        </pc:spChg>
        <pc:spChg chg="add mod">
          <ac:chgData name="Jones Eduardo Egydio" userId="a52157a0-cc2e-4d45-b37d-467c513074bb" providerId="ADAL" clId="{A9ED7740-AF64-4E1E-B05F-52E36D2CCA22}" dt="2023-03-22T18:52:24.156" v="540" actId="164"/>
          <ac:spMkLst>
            <pc:docMk/>
            <pc:sldMk cId="1645481499" sldId="317"/>
            <ac:spMk id="18" creationId="{A97B5480-8925-48E2-92F8-99A204A3FBD7}"/>
          </ac:spMkLst>
        </pc:spChg>
        <pc:spChg chg="add mod">
          <ac:chgData name="Jones Eduardo Egydio" userId="a52157a0-cc2e-4d45-b37d-467c513074bb" providerId="ADAL" clId="{A9ED7740-AF64-4E1E-B05F-52E36D2CCA22}" dt="2023-03-22T18:52:24.156" v="540" actId="164"/>
          <ac:spMkLst>
            <pc:docMk/>
            <pc:sldMk cId="1645481499" sldId="317"/>
            <ac:spMk id="19" creationId="{F735E750-A6AA-45EF-B58A-C0E4171B9F62}"/>
          </ac:spMkLst>
        </pc:spChg>
        <pc:grpChg chg="del">
          <ac:chgData name="Jones Eduardo Egydio" userId="a52157a0-cc2e-4d45-b37d-467c513074bb" providerId="ADAL" clId="{A9ED7740-AF64-4E1E-B05F-52E36D2CCA22}" dt="2023-03-22T18:50:11.562" v="499" actId="478"/>
          <ac:grpSpMkLst>
            <pc:docMk/>
            <pc:sldMk cId="1645481499" sldId="317"/>
            <ac:grpSpMk id="6" creationId="{286EA65A-BE2A-46A2-80CE-14116720A8FE}"/>
          </ac:grpSpMkLst>
        </pc:grpChg>
        <pc:grpChg chg="add mod">
          <ac:chgData name="Jones Eduardo Egydio" userId="a52157a0-cc2e-4d45-b37d-467c513074bb" providerId="ADAL" clId="{A9ED7740-AF64-4E1E-B05F-52E36D2CCA22}" dt="2023-03-22T18:48:25.548" v="498" actId="164"/>
          <ac:grpSpMkLst>
            <pc:docMk/>
            <pc:sldMk cId="1645481499" sldId="317"/>
            <ac:grpSpMk id="10" creationId="{B9EC3D3A-B3C5-47A1-8710-58F32A79F4C5}"/>
          </ac:grpSpMkLst>
        </pc:grpChg>
        <pc:grpChg chg="add mod">
          <ac:chgData name="Jones Eduardo Egydio" userId="a52157a0-cc2e-4d45-b37d-467c513074bb" providerId="ADAL" clId="{A9ED7740-AF64-4E1E-B05F-52E36D2CCA22}" dt="2023-03-22T18:48:25.548" v="498" actId="164"/>
          <ac:grpSpMkLst>
            <pc:docMk/>
            <pc:sldMk cId="1645481499" sldId="317"/>
            <ac:grpSpMk id="13" creationId="{975B879C-B983-4BF8-9D92-E957F29D86F8}"/>
          </ac:grpSpMkLst>
        </pc:grpChg>
        <pc:grpChg chg="add mod">
          <ac:chgData name="Jones Eduardo Egydio" userId="a52157a0-cc2e-4d45-b37d-467c513074bb" providerId="ADAL" clId="{A9ED7740-AF64-4E1E-B05F-52E36D2CCA22}" dt="2023-03-22T18:51:30.796" v="520" actId="164"/>
          <ac:grpSpMkLst>
            <pc:docMk/>
            <pc:sldMk cId="1645481499" sldId="317"/>
            <ac:grpSpMk id="15" creationId="{75ECB423-D54B-401A-A2D2-AA56405F5F0D}"/>
          </ac:grpSpMkLst>
        </pc:grpChg>
        <pc:grpChg chg="add mod">
          <ac:chgData name="Jones Eduardo Egydio" userId="a52157a0-cc2e-4d45-b37d-467c513074bb" providerId="ADAL" clId="{A9ED7740-AF64-4E1E-B05F-52E36D2CCA22}" dt="2023-03-22T18:52:24.156" v="540" actId="164"/>
          <ac:grpSpMkLst>
            <pc:docMk/>
            <pc:sldMk cId="1645481499" sldId="317"/>
            <ac:grpSpMk id="17" creationId="{BDCE0DE2-B472-4FF8-8FD6-0A5EF2657316}"/>
          </ac:grpSpMkLst>
        </pc:grpChg>
        <pc:grpChg chg="add mod ord">
          <ac:chgData name="Jones Eduardo Egydio" userId="a52157a0-cc2e-4d45-b37d-467c513074bb" providerId="ADAL" clId="{A9ED7740-AF64-4E1E-B05F-52E36D2CCA22}" dt="2023-03-22T18:52:26.660" v="541" actId="167"/>
          <ac:grpSpMkLst>
            <pc:docMk/>
            <pc:sldMk cId="1645481499" sldId="317"/>
            <ac:grpSpMk id="20" creationId="{E10DBCE5-B5B1-4FF1-A4B9-C63C4EBE1D96}"/>
          </ac:grpSpMkLst>
        </pc:grpChg>
        <pc:picChg chg="del topLvl">
          <ac:chgData name="Jones Eduardo Egydio" userId="a52157a0-cc2e-4d45-b37d-467c513074bb" providerId="ADAL" clId="{A9ED7740-AF64-4E1E-B05F-52E36D2CCA22}" dt="2023-03-22T18:50:11.562" v="499" actId="478"/>
          <ac:picMkLst>
            <pc:docMk/>
            <pc:sldMk cId="1645481499" sldId="317"/>
            <ac:picMk id="3" creationId="{3F0F2026-5A91-4E42-A680-AA6A6E441108}"/>
          </ac:picMkLst>
        </pc:picChg>
        <pc:picChg chg="del">
          <ac:chgData name="Jones Eduardo Egydio" userId="a52157a0-cc2e-4d45-b37d-467c513074bb" providerId="ADAL" clId="{A9ED7740-AF64-4E1E-B05F-52E36D2CCA22}" dt="2023-03-22T18:47:26.339" v="478" actId="478"/>
          <ac:picMkLst>
            <pc:docMk/>
            <pc:sldMk cId="1645481499" sldId="317"/>
            <ac:picMk id="7" creationId="{7A39D6DB-469F-45FA-AC87-570CA7411625}"/>
          </ac:picMkLst>
        </pc:picChg>
        <pc:picChg chg="add mod">
          <ac:chgData name="Jones Eduardo Egydio" userId="a52157a0-cc2e-4d45-b37d-467c513074bb" providerId="ADAL" clId="{A9ED7740-AF64-4E1E-B05F-52E36D2CCA22}" dt="2023-03-22T21:05:18.098" v="1504" actId="1076"/>
          <ac:picMkLst>
            <pc:docMk/>
            <pc:sldMk cId="1645481499" sldId="317"/>
            <ac:picMk id="8" creationId="{338B7EDF-C6D5-4555-AD19-C03313A51A87}"/>
          </ac:picMkLst>
        </pc:picChg>
        <pc:picChg chg="add mod ord">
          <ac:chgData name="Jones Eduardo Egydio" userId="a52157a0-cc2e-4d45-b37d-467c513074bb" providerId="ADAL" clId="{A9ED7740-AF64-4E1E-B05F-52E36D2CCA22}" dt="2023-03-22T18:50:39" v="509" actId="164"/>
          <ac:picMkLst>
            <pc:docMk/>
            <pc:sldMk cId="1645481499" sldId="317"/>
            <ac:picMk id="14" creationId="{D121A6BB-35FB-45DC-9914-D9EAD4F4CB1C}"/>
          </ac:picMkLst>
        </pc:picChg>
        <pc:cxnChg chg="mod">
          <ac:chgData name="Jones Eduardo Egydio" userId="a52157a0-cc2e-4d45-b37d-467c513074bb" providerId="ADAL" clId="{A9ED7740-AF64-4E1E-B05F-52E36D2CCA22}" dt="2023-03-22T21:05:25.637" v="1506" actId="14100"/>
          <ac:cxnSpMkLst>
            <pc:docMk/>
            <pc:sldMk cId="1645481499" sldId="317"/>
            <ac:cxnSpMk id="11" creationId="{882A93D2-0A83-4503-93E7-17D5F3076816}"/>
          </ac:cxnSpMkLst>
        </pc:cxnChg>
      </pc:sldChg>
      <pc:sldChg chg="addSp delSp modSp modAnim">
        <pc:chgData name="Jones Eduardo Egydio" userId="a52157a0-cc2e-4d45-b37d-467c513074bb" providerId="ADAL" clId="{A9ED7740-AF64-4E1E-B05F-52E36D2CCA22}" dt="2023-03-23T18:01:06.582" v="11003"/>
        <pc:sldMkLst>
          <pc:docMk/>
          <pc:sldMk cId="1667287768" sldId="319"/>
        </pc:sldMkLst>
        <pc:spChg chg="add mod">
          <ac:chgData name="Jones Eduardo Egydio" userId="a52157a0-cc2e-4d45-b37d-467c513074bb" providerId="ADAL" clId="{A9ED7740-AF64-4E1E-B05F-52E36D2CCA22}" dt="2023-03-22T19:04:37.070" v="655" actId="1076"/>
          <ac:spMkLst>
            <pc:docMk/>
            <pc:sldMk cId="1667287768" sldId="319"/>
            <ac:spMk id="11" creationId="{4240BE81-BB75-4ECE-8FDE-D6E88A56CC87}"/>
          </ac:spMkLst>
        </pc:spChg>
        <pc:spChg chg="mod topLvl">
          <ac:chgData name="Jones Eduardo Egydio" userId="a52157a0-cc2e-4d45-b37d-467c513074bb" providerId="ADAL" clId="{A9ED7740-AF64-4E1E-B05F-52E36D2CCA22}" dt="2023-03-22T18:58:37.014" v="585" actId="1076"/>
          <ac:spMkLst>
            <pc:docMk/>
            <pc:sldMk cId="1667287768" sldId="319"/>
            <ac:spMk id="12" creationId="{62E030B2-3E06-4BE0-AEF4-5702DDC8FE86}"/>
          </ac:spMkLst>
        </pc:spChg>
        <pc:spChg chg="add mod">
          <ac:chgData name="Jones Eduardo Egydio" userId="a52157a0-cc2e-4d45-b37d-467c513074bb" providerId="ADAL" clId="{A9ED7740-AF64-4E1E-B05F-52E36D2CCA22}" dt="2023-03-22T19:04:42.344" v="656" actId="1076"/>
          <ac:spMkLst>
            <pc:docMk/>
            <pc:sldMk cId="1667287768" sldId="319"/>
            <ac:spMk id="15" creationId="{058A8A87-D447-40D3-8D9C-F3B1BA020847}"/>
          </ac:spMkLst>
        </pc:spChg>
        <pc:spChg chg="add mod">
          <ac:chgData name="Jones Eduardo Egydio" userId="a52157a0-cc2e-4d45-b37d-467c513074bb" providerId="ADAL" clId="{A9ED7740-AF64-4E1E-B05F-52E36D2CCA22}" dt="2023-03-22T19:04:49.138" v="657" actId="1076"/>
          <ac:spMkLst>
            <pc:docMk/>
            <pc:sldMk cId="1667287768" sldId="319"/>
            <ac:spMk id="16" creationId="{9C1DC41E-96EA-4144-B2A1-4145BD38FCF9}"/>
          </ac:spMkLst>
        </pc:spChg>
        <pc:spChg chg="add mod">
          <ac:chgData name="Jones Eduardo Egydio" userId="a52157a0-cc2e-4d45-b37d-467c513074bb" providerId="ADAL" clId="{A9ED7740-AF64-4E1E-B05F-52E36D2CCA22}" dt="2023-03-22T19:06:09.642" v="669" actId="14100"/>
          <ac:spMkLst>
            <pc:docMk/>
            <pc:sldMk cId="1667287768" sldId="319"/>
            <ac:spMk id="19" creationId="{46B60AC4-7B87-488B-9010-65EAA25FFC51}"/>
          </ac:spMkLst>
        </pc:spChg>
        <pc:spChg chg="add mod">
          <ac:chgData name="Jones Eduardo Egydio" userId="a52157a0-cc2e-4d45-b37d-467c513074bb" providerId="ADAL" clId="{A9ED7740-AF64-4E1E-B05F-52E36D2CCA22}" dt="2023-03-22T19:06:30.414" v="676" actId="14100"/>
          <ac:spMkLst>
            <pc:docMk/>
            <pc:sldMk cId="1667287768" sldId="319"/>
            <ac:spMk id="20" creationId="{08963785-13B2-4895-84AB-18D5085F677C}"/>
          </ac:spMkLst>
        </pc:spChg>
        <pc:spChg chg="add del">
          <ac:chgData name="Jones Eduardo Egydio" userId="a52157a0-cc2e-4d45-b37d-467c513074bb" providerId="ADAL" clId="{A9ED7740-AF64-4E1E-B05F-52E36D2CCA22}" dt="2023-03-22T19:07:40.838" v="681"/>
          <ac:spMkLst>
            <pc:docMk/>
            <pc:sldMk cId="1667287768" sldId="319"/>
            <ac:spMk id="21" creationId="{52CE7D70-2BCD-4725-82D1-C3D4637E4579}"/>
          </ac:spMkLst>
        </pc:spChg>
        <pc:spChg chg="add mod">
          <ac:chgData name="Jones Eduardo Egydio" userId="a52157a0-cc2e-4d45-b37d-467c513074bb" providerId="ADAL" clId="{A9ED7740-AF64-4E1E-B05F-52E36D2CCA22}" dt="2023-03-23T17:59:12.964" v="11000" actId="14100"/>
          <ac:spMkLst>
            <pc:docMk/>
            <pc:sldMk cId="1667287768" sldId="319"/>
            <ac:spMk id="21" creationId="{DE26C1C2-8BC7-44A2-B0FA-B3D5ED2C34B0}"/>
          </ac:spMkLst>
        </pc:spChg>
        <pc:grpChg chg="add del mod">
          <ac:chgData name="Jones Eduardo Egydio" userId="a52157a0-cc2e-4d45-b37d-467c513074bb" providerId="ADAL" clId="{A9ED7740-AF64-4E1E-B05F-52E36D2CCA22}" dt="2023-03-23T17:57:23.372" v="10938" actId="1076"/>
          <ac:grpSpMkLst>
            <pc:docMk/>
            <pc:sldMk cId="1667287768" sldId="319"/>
            <ac:grpSpMk id="7" creationId="{B0B26322-B335-469F-B7BC-CABC37BE0FB4}"/>
          </ac:grpSpMkLst>
        </pc:grpChg>
        <pc:grpChg chg="del">
          <ac:chgData name="Jones Eduardo Egydio" userId="a52157a0-cc2e-4d45-b37d-467c513074bb" providerId="ADAL" clId="{A9ED7740-AF64-4E1E-B05F-52E36D2CCA22}" dt="2023-03-22T18:58:02.442" v="580" actId="478"/>
          <ac:grpSpMkLst>
            <pc:docMk/>
            <pc:sldMk cId="1667287768" sldId="319"/>
            <ac:grpSpMk id="10" creationId="{6B88DB95-C064-48AC-8E31-F8D440F64C66}"/>
          </ac:grpSpMkLst>
        </pc:grpChg>
        <pc:grpChg chg="add mod">
          <ac:chgData name="Jones Eduardo Egydio" userId="a52157a0-cc2e-4d45-b37d-467c513074bb" providerId="ADAL" clId="{A9ED7740-AF64-4E1E-B05F-52E36D2CCA22}" dt="2023-03-22T19:03:20.114" v="648" actId="164"/>
          <ac:grpSpMkLst>
            <pc:docMk/>
            <pc:sldMk cId="1667287768" sldId="319"/>
            <ac:grpSpMk id="17" creationId="{6362939F-52B1-44A8-9202-B6C9BAC61840}"/>
          </ac:grpSpMkLst>
        </pc:grpChg>
        <pc:picChg chg="add mod">
          <ac:chgData name="Jones Eduardo Egydio" userId="a52157a0-cc2e-4d45-b37d-467c513074bb" providerId="ADAL" clId="{A9ED7740-AF64-4E1E-B05F-52E36D2CCA22}" dt="2023-03-22T18:58:34.148" v="584" actId="1076"/>
          <ac:picMkLst>
            <pc:docMk/>
            <pc:sldMk cId="1667287768" sldId="319"/>
            <ac:picMk id="3" creationId="{B54E4A29-9946-4B7F-8FF6-BF4E0C39B2ED}"/>
          </ac:picMkLst>
        </pc:picChg>
        <pc:picChg chg="add mod modCrop">
          <ac:chgData name="Jones Eduardo Egydio" userId="a52157a0-cc2e-4d45-b37d-467c513074bb" providerId="ADAL" clId="{A9ED7740-AF64-4E1E-B05F-52E36D2CCA22}" dt="2023-03-22T19:02:34.136" v="629" actId="732"/>
          <ac:picMkLst>
            <pc:docMk/>
            <pc:sldMk cId="1667287768" sldId="319"/>
            <ac:picMk id="6" creationId="{9AA1964B-7FF7-4BF2-A8D3-DE5C9ACF0FAC}"/>
          </ac:picMkLst>
        </pc:picChg>
        <pc:picChg chg="del topLvl">
          <ac:chgData name="Jones Eduardo Egydio" userId="a52157a0-cc2e-4d45-b37d-467c513074bb" providerId="ADAL" clId="{A9ED7740-AF64-4E1E-B05F-52E36D2CCA22}" dt="2023-03-22T18:58:02.442" v="580" actId="478"/>
          <ac:picMkLst>
            <pc:docMk/>
            <pc:sldMk cId="1667287768" sldId="319"/>
            <ac:picMk id="8" creationId="{355B5E26-94F5-482E-958C-83F063939E49}"/>
          </ac:picMkLst>
        </pc:picChg>
        <pc:picChg chg="add mod modCrop">
          <ac:chgData name="Jones Eduardo Egydio" userId="a52157a0-cc2e-4d45-b37d-467c513074bb" providerId="ADAL" clId="{A9ED7740-AF64-4E1E-B05F-52E36D2CCA22}" dt="2023-03-22T19:03:20.114" v="648" actId="164"/>
          <ac:picMkLst>
            <pc:docMk/>
            <pc:sldMk cId="1667287768" sldId="319"/>
            <ac:picMk id="9" creationId="{FC5D9B1E-0CFB-45A8-8375-3DFBDC31F733}"/>
          </ac:picMkLst>
        </pc:picChg>
        <pc:picChg chg="add mod">
          <ac:chgData name="Jones Eduardo Egydio" userId="a52157a0-cc2e-4d45-b37d-467c513074bb" providerId="ADAL" clId="{A9ED7740-AF64-4E1E-B05F-52E36D2CCA22}" dt="2023-03-22T19:05:04.715" v="662" actId="1076"/>
          <ac:picMkLst>
            <pc:docMk/>
            <pc:sldMk cId="1667287768" sldId="319"/>
            <ac:picMk id="18" creationId="{EF9A6D57-5DD9-417D-982C-3BDC4F39E9C7}"/>
          </ac:picMkLst>
        </pc:picChg>
        <pc:cxnChg chg="add mod">
          <ac:chgData name="Jones Eduardo Egydio" userId="a52157a0-cc2e-4d45-b37d-467c513074bb" providerId="ADAL" clId="{A9ED7740-AF64-4E1E-B05F-52E36D2CCA22}" dt="2023-03-23T18:01:00.619" v="11002" actId="13822"/>
          <ac:cxnSpMkLst>
            <pc:docMk/>
            <pc:sldMk cId="1667287768" sldId="319"/>
            <ac:cxnSpMk id="10" creationId="{E0CC1F88-1E17-4ABC-A49F-DFEDB61EAF7E}"/>
          </ac:cxnSpMkLst>
        </pc:cxnChg>
        <pc:cxnChg chg="add del mod">
          <ac:chgData name="Jones Eduardo Egydio" userId="a52157a0-cc2e-4d45-b37d-467c513074bb" providerId="ADAL" clId="{A9ED7740-AF64-4E1E-B05F-52E36D2CCA22}" dt="2023-03-22T19:02:49.750" v="641" actId="478"/>
          <ac:cxnSpMkLst>
            <pc:docMk/>
            <pc:sldMk cId="1667287768" sldId="319"/>
            <ac:cxnSpMk id="14" creationId="{79058CAA-B495-41BE-933F-6CF5F7DE7E1E}"/>
          </ac:cxnSpMkLst>
        </pc:cxnChg>
      </pc:sldChg>
      <pc:sldChg chg="del">
        <pc:chgData name="Jones Eduardo Egydio" userId="a52157a0-cc2e-4d45-b37d-467c513074bb" providerId="ADAL" clId="{A9ED7740-AF64-4E1E-B05F-52E36D2CCA22}" dt="2023-03-22T19:41:08.031" v="1381" actId="2696"/>
        <pc:sldMkLst>
          <pc:docMk/>
          <pc:sldMk cId="686207258" sldId="320"/>
        </pc:sldMkLst>
      </pc:sldChg>
      <pc:sldChg chg="addSp modSp modAnim">
        <pc:chgData name="Jones Eduardo Egydio" userId="a52157a0-cc2e-4d45-b37d-467c513074bb" providerId="ADAL" clId="{A9ED7740-AF64-4E1E-B05F-52E36D2CCA22}" dt="2023-03-22T19:42:52.264" v="1395" actId="14100"/>
        <pc:sldMkLst>
          <pc:docMk/>
          <pc:sldMk cId="2829099628" sldId="321"/>
        </pc:sldMkLst>
        <pc:spChg chg="add mod">
          <ac:chgData name="Jones Eduardo Egydio" userId="a52157a0-cc2e-4d45-b37d-467c513074bb" providerId="ADAL" clId="{A9ED7740-AF64-4E1E-B05F-52E36D2CCA22}" dt="2023-03-22T19:42:30.960" v="1389" actId="1582"/>
          <ac:spMkLst>
            <pc:docMk/>
            <pc:sldMk cId="2829099628" sldId="321"/>
            <ac:spMk id="3" creationId="{F80CCAEE-99DC-4305-A489-8CB4EEA0794C}"/>
          </ac:spMkLst>
        </pc:spChg>
        <pc:spChg chg="add mod">
          <ac:chgData name="Jones Eduardo Egydio" userId="a52157a0-cc2e-4d45-b37d-467c513074bb" providerId="ADAL" clId="{A9ED7740-AF64-4E1E-B05F-52E36D2CCA22}" dt="2023-03-22T19:42:52.264" v="1395" actId="14100"/>
          <ac:spMkLst>
            <pc:docMk/>
            <pc:sldMk cId="2829099628" sldId="321"/>
            <ac:spMk id="9" creationId="{3961336A-5082-4EA1-BAD8-E05AD73B74FD}"/>
          </ac:spMkLst>
        </pc:spChg>
        <pc:grpChg chg="mod">
          <ac:chgData name="Jones Eduardo Egydio" userId="a52157a0-cc2e-4d45-b37d-467c513074bb" providerId="ADAL" clId="{A9ED7740-AF64-4E1E-B05F-52E36D2CCA22}" dt="2023-03-22T19:42:43.826" v="1393" actId="1076"/>
          <ac:grpSpMkLst>
            <pc:docMk/>
            <pc:sldMk cId="2829099628" sldId="321"/>
            <ac:grpSpMk id="17" creationId="{409BBF34-08B8-4BB6-B04F-41F15F34B559}"/>
          </ac:grpSpMkLst>
        </pc:grpChg>
      </pc:sldChg>
      <pc:sldChg chg="addSp delSp modSp ord delAnim modAnim">
        <pc:chgData name="Jones Eduardo Egydio" userId="a52157a0-cc2e-4d45-b37d-467c513074bb" providerId="ADAL" clId="{A9ED7740-AF64-4E1E-B05F-52E36D2CCA22}" dt="2023-03-22T19:50:42.940" v="1452"/>
        <pc:sldMkLst>
          <pc:docMk/>
          <pc:sldMk cId="1030143773" sldId="322"/>
        </pc:sldMkLst>
        <pc:spChg chg="add del mod">
          <ac:chgData name="Jones Eduardo Egydio" userId="a52157a0-cc2e-4d45-b37d-467c513074bb" providerId="ADAL" clId="{A9ED7740-AF64-4E1E-B05F-52E36D2CCA22}" dt="2023-03-22T19:48:33.097" v="1421" actId="478"/>
          <ac:spMkLst>
            <pc:docMk/>
            <pc:sldMk cId="1030143773" sldId="322"/>
            <ac:spMk id="13" creationId="{0DB2CFC2-6729-4618-8C54-EFCDB49BF362}"/>
          </ac:spMkLst>
        </pc:spChg>
        <pc:spChg chg="mod topLvl">
          <ac:chgData name="Jones Eduardo Egydio" userId="a52157a0-cc2e-4d45-b37d-467c513074bb" providerId="ADAL" clId="{A9ED7740-AF64-4E1E-B05F-52E36D2CCA22}" dt="2023-03-22T19:49:33.325" v="1443" actId="164"/>
          <ac:spMkLst>
            <pc:docMk/>
            <pc:sldMk cId="1030143773" sldId="322"/>
            <ac:spMk id="16" creationId="{4BBF92E1-D741-4A5D-A5C0-D7DE70EBA9E0}"/>
          </ac:spMkLst>
        </pc:spChg>
        <pc:spChg chg="add mod">
          <ac:chgData name="Jones Eduardo Egydio" userId="a52157a0-cc2e-4d45-b37d-467c513074bb" providerId="ADAL" clId="{A9ED7740-AF64-4E1E-B05F-52E36D2CCA22}" dt="2023-03-22T19:50:38.611" v="1451" actId="13822"/>
          <ac:spMkLst>
            <pc:docMk/>
            <pc:sldMk cId="1030143773" sldId="322"/>
            <ac:spMk id="17" creationId="{253B6A13-4F01-4F0F-99F6-4407D9180E68}"/>
          </ac:spMkLst>
        </pc:spChg>
        <pc:grpChg chg="del">
          <ac:chgData name="Jones Eduardo Egydio" userId="a52157a0-cc2e-4d45-b37d-467c513074bb" providerId="ADAL" clId="{A9ED7740-AF64-4E1E-B05F-52E36D2CCA22}" dt="2023-03-22T19:45:06.801" v="1398" actId="478"/>
          <ac:grpSpMkLst>
            <pc:docMk/>
            <pc:sldMk cId="1030143773" sldId="322"/>
            <ac:grpSpMk id="6" creationId="{A7C0684A-F77C-4C4A-80CE-D395818FBD95}"/>
          </ac:grpSpMkLst>
        </pc:grpChg>
        <pc:grpChg chg="add del mod">
          <ac:chgData name="Jones Eduardo Egydio" userId="a52157a0-cc2e-4d45-b37d-467c513074bb" providerId="ADAL" clId="{A9ED7740-AF64-4E1E-B05F-52E36D2CCA22}" dt="2023-03-22T19:48:54.644" v="1429" actId="165"/>
          <ac:grpSpMkLst>
            <pc:docMk/>
            <pc:sldMk cId="1030143773" sldId="322"/>
            <ac:grpSpMk id="11" creationId="{46D43C09-5963-48B3-B0C3-6177E22352C1}"/>
          </ac:grpSpMkLst>
        </pc:grpChg>
        <pc:grpChg chg="add mod">
          <ac:chgData name="Jones Eduardo Egydio" userId="a52157a0-cc2e-4d45-b37d-467c513074bb" providerId="ADAL" clId="{A9ED7740-AF64-4E1E-B05F-52E36D2CCA22}" dt="2023-03-22T19:50:12.724" v="1447" actId="1076"/>
          <ac:grpSpMkLst>
            <pc:docMk/>
            <pc:sldMk cId="1030143773" sldId="322"/>
            <ac:grpSpMk id="15" creationId="{B08D48B3-F177-495F-B42E-FA18132A503D}"/>
          </ac:grpSpMkLst>
        </pc:grpChg>
        <pc:picChg chg="del topLvl">
          <ac:chgData name="Jones Eduardo Egydio" userId="a52157a0-cc2e-4d45-b37d-467c513074bb" providerId="ADAL" clId="{A9ED7740-AF64-4E1E-B05F-52E36D2CCA22}" dt="2023-03-22T19:45:06.801" v="1398" actId="478"/>
          <ac:picMkLst>
            <pc:docMk/>
            <pc:sldMk cId="1030143773" sldId="322"/>
            <ac:picMk id="3" creationId="{24EFA28A-A30F-4678-9555-C96FE752647D}"/>
          </ac:picMkLst>
        </pc:picChg>
        <pc:picChg chg="add del mod ord topLvl">
          <ac:chgData name="Jones Eduardo Egydio" userId="a52157a0-cc2e-4d45-b37d-467c513074bb" providerId="ADAL" clId="{A9ED7740-AF64-4E1E-B05F-52E36D2CCA22}" dt="2023-03-22T19:48:57.761" v="1430" actId="478"/>
          <ac:picMkLst>
            <pc:docMk/>
            <pc:sldMk cId="1030143773" sldId="322"/>
            <ac:picMk id="7" creationId="{DAC78DB2-BA75-4ABF-B39B-F1B553DB3D84}"/>
          </ac:picMkLst>
        </pc:picChg>
        <pc:picChg chg="del">
          <ac:chgData name="Jones Eduardo Egydio" userId="a52157a0-cc2e-4d45-b37d-467c513074bb" providerId="ADAL" clId="{A9ED7740-AF64-4E1E-B05F-52E36D2CCA22}" dt="2023-03-22T19:45:05.385" v="1397" actId="478"/>
          <ac:picMkLst>
            <pc:docMk/>
            <pc:sldMk cId="1030143773" sldId="322"/>
            <ac:picMk id="8" creationId="{468C26A2-B371-462F-8688-9A43BC2EF04E}"/>
          </ac:picMkLst>
        </pc:picChg>
        <pc:picChg chg="del">
          <ac:chgData name="Jones Eduardo Egydio" userId="a52157a0-cc2e-4d45-b37d-467c513074bb" providerId="ADAL" clId="{A9ED7740-AF64-4E1E-B05F-52E36D2CCA22}" dt="2023-03-22T19:45:05.385" v="1397" actId="478"/>
          <ac:picMkLst>
            <pc:docMk/>
            <pc:sldMk cId="1030143773" sldId="322"/>
            <ac:picMk id="9" creationId="{09184962-CBCB-40FE-AFFF-69460CA10A25}"/>
          </ac:picMkLst>
        </pc:picChg>
        <pc:picChg chg="del">
          <ac:chgData name="Jones Eduardo Egydio" userId="a52157a0-cc2e-4d45-b37d-467c513074bb" providerId="ADAL" clId="{A9ED7740-AF64-4E1E-B05F-52E36D2CCA22}" dt="2023-03-22T19:45:05.385" v="1397" actId="478"/>
          <ac:picMkLst>
            <pc:docMk/>
            <pc:sldMk cId="1030143773" sldId="322"/>
            <ac:picMk id="10" creationId="{4E0E8C94-4EC9-4C87-88F6-6E623A4DBF9F}"/>
          </ac:picMkLst>
        </pc:picChg>
        <pc:picChg chg="add del mod">
          <ac:chgData name="Jones Eduardo Egydio" userId="a52157a0-cc2e-4d45-b37d-467c513074bb" providerId="ADAL" clId="{A9ED7740-AF64-4E1E-B05F-52E36D2CCA22}" dt="2023-03-22T19:48:48.198" v="1426" actId="478"/>
          <ac:picMkLst>
            <pc:docMk/>
            <pc:sldMk cId="1030143773" sldId="322"/>
            <ac:picMk id="12" creationId="{FD9FA9FA-1E09-4C13-858B-962F185F4E2D}"/>
          </ac:picMkLst>
        </pc:picChg>
        <pc:picChg chg="add mod">
          <ac:chgData name="Jones Eduardo Egydio" userId="a52157a0-cc2e-4d45-b37d-467c513074bb" providerId="ADAL" clId="{A9ED7740-AF64-4E1E-B05F-52E36D2CCA22}" dt="2023-03-22T19:49:33.325" v="1443" actId="164"/>
          <ac:picMkLst>
            <pc:docMk/>
            <pc:sldMk cId="1030143773" sldId="322"/>
            <ac:picMk id="14" creationId="{9C6547B2-FF60-460D-B893-AD30B4382390}"/>
          </ac:picMkLst>
        </pc:picChg>
      </pc:sldChg>
      <pc:sldChg chg="addSp modSp ord modAnim">
        <pc:chgData name="Jones Eduardo Egydio" userId="a52157a0-cc2e-4d45-b37d-467c513074bb" providerId="ADAL" clId="{A9ED7740-AF64-4E1E-B05F-52E36D2CCA22}" dt="2023-03-23T14:55:20.388" v="10872"/>
        <pc:sldMkLst>
          <pc:docMk/>
          <pc:sldMk cId="315367271" sldId="323"/>
        </pc:sldMkLst>
        <pc:spChg chg="add mod">
          <ac:chgData name="Jones Eduardo Egydio" userId="a52157a0-cc2e-4d45-b37d-467c513074bb" providerId="ADAL" clId="{A9ED7740-AF64-4E1E-B05F-52E36D2CCA22}" dt="2023-03-23T00:03:30.569" v="1800" actId="164"/>
          <ac:spMkLst>
            <pc:docMk/>
            <pc:sldMk cId="315367271" sldId="323"/>
            <ac:spMk id="10" creationId="{340968E6-F46B-4C19-B67D-2FD00F7EFBAD}"/>
          </ac:spMkLst>
        </pc:spChg>
        <pc:spChg chg="mod">
          <ac:chgData name="Jones Eduardo Egydio" userId="a52157a0-cc2e-4d45-b37d-467c513074bb" providerId="ADAL" clId="{A9ED7740-AF64-4E1E-B05F-52E36D2CCA22}" dt="2023-03-22T23:59:47.662" v="1780" actId="164"/>
          <ac:spMkLst>
            <pc:docMk/>
            <pc:sldMk cId="315367271" sldId="323"/>
            <ac:spMk id="36" creationId="{6E5BE685-C66F-4F7C-A719-C35E91D64408}"/>
          </ac:spMkLst>
        </pc:spChg>
        <pc:spChg chg="mod">
          <ac:chgData name="Jones Eduardo Egydio" userId="a52157a0-cc2e-4d45-b37d-467c513074bb" providerId="ADAL" clId="{A9ED7740-AF64-4E1E-B05F-52E36D2CCA22}" dt="2023-03-22T23:59:58.510" v="1783" actId="164"/>
          <ac:spMkLst>
            <pc:docMk/>
            <pc:sldMk cId="315367271" sldId="323"/>
            <ac:spMk id="41" creationId="{4A5BA7D6-E9A8-42FB-8AEE-4DCB0629441B}"/>
          </ac:spMkLst>
        </pc:spChg>
        <pc:spChg chg="add mod">
          <ac:chgData name="Jones Eduardo Egydio" userId="a52157a0-cc2e-4d45-b37d-467c513074bb" providerId="ADAL" clId="{A9ED7740-AF64-4E1E-B05F-52E36D2CCA22}" dt="2023-03-23T00:05:18.106" v="1824" actId="1076"/>
          <ac:spMkLst>
            <pc:docMk/>
            <pc:sldMk cId="315367271" sldId="323"/>
            <ac:spMk id="49" creationId="{AD16D8A2-94EA-4663-B3B3-6C74C14041D9}"/>
          </ac:spMkLst>
        </pc:spChg>
        <pc:spChg chg="mod">
          <ac:chgData name="Jones Eduardo Egydio" userId="a52157a0-cc2e-4d45-b37d-467c513074bb" providerId="ADAL" clId="{A9ED7740-AF64-4E1E-B05F-52E36D2CCA22}" dt="2023-03-23T00:05:05.820" v="1821" actId="14100"/>
          <ac:spMkLst>
            <pc:docMk/>
            <pc:sldMk cId="315367271" sldId="323"/>
            <ac:spMk id="53" creationId="{B1DB2FA4-41D7-40F6-BC5D-9B249529EEB9}"/>
          </ac:spMkLst>
        </pc:spChg>
        <pc:grpChg chg="add mod ord">
          <ac:chgData name="Jones Eduardo Egydio" userId="a52157a0-cc2e-4d45-b37d-467c513074bb" providerId="ADAL" clId="{A9ED7740-AF64-4E1E-B05F-52E36D2CCA22}" dt="2023-03-22T23:59:58.510" v="1783" actId="164"/>
          <ac:grpSpMkLst>
            <pc:docMk/>
            <pc:sldMk cId="315367271" sldId="323"/>
            <ac:grpSpMk id="3" creationId="{F2C91B67-F4AB-4FD8-9B70-ED429C95F36E}"/>
          </ac:grpSpMkLst>
        </pc:grpChg>
        <pc:grpChg chg="add mod">
          <ac:chgData name="Jones Eduardo Egydio" userId="a52157a0-cc2e-4d45-b37d-467c513074bb" providerId="ADAL" clId="{A9ED7740-AF64-4E1E-B05F-52E36D2CCA22}" dt="2023-03-22T23:59:58.510" v="1783" actId="164"/>
          <ac:grpSpMkLst>
            <pc:docMk/>
            <pc:sldMk cId="315367271" sldId="323"/>
            <ac:grpSpMk id="6" creationId="{1F70E420-D8D9-4EFC-81CD-786EFDBE51D9}"/>
          </ac:grpSpMkLst>
        </pc:grpChg>
        <pc:grpChg chg="add mod">
          <ac:chgData name="Jones Eduardo Egydio" userId="a52157a0-cc2e-4d45-b37d-467c513074bb" providerId="ADAL" clId="{A9ED7740-AF64-4E1E-B05F-52E36D2CCA22}" dt="2023-03-23T00:03:30.569" v="1800" actId="164"/>
          <ac:grpSpMkLst>
            <pc:docMk/>
            <pc:sldMk cId="315367271" sldId="323"/>
            <ac:grpSpMk id="14" creationId="{B3CFF13E-77BB-4F1D-94E5-A3B9E0F87DD6}"/>
          </ac:grpSpMkLst>
        </pc:grpChg>
        <pc:grpChg chg="mod">
          <ac:chgData name="Jones Eduardo Egydio" userId="a52157a0-cc2e-4d45-b37d-467c513074bb" providerId="ADAL" clId="{A9ED7740-AF64-4E1E-B05F-52E36D2CCA22}" dt="2023-03-22T23:59:30.102" v="1778" actId="554"/>
          <ac:grpSpMkLst>
            <pc:docMk/>
            <pc:sldMk cId="315367271" sldId="323"/>
            <ac:grpSpMk id="23" creationId="{9D73FEEE-6403-4B15-9B6C-0FD205583367}"/>
          </ac:grpSpMkLst>
        </pc:grpChg>
        <pc:grpChg chg="mod">
          <ac:chgData name="Jones Eduardo Egydio" userId="a52157a0-cc2e-4d45-b37d-467c513074bb" providerId="ADAL" clId="{A9ED7740-AF64-4E1E-B05F-52E36D2CCA22}" dt="2023-03-22T23:59:30.102" v="1778" actId="554"/>
          <ac:grpSpMkLst>
            <pc:docMk/>
            <pc:sldMk cId="315367271" sldId="323"/>
            <ac:grpSpMk id="24" creationId="{CED4605E-B5C1-448C-8C56-D32C02FBCA13}"/>
          </ac:grpSpMkLst>
        </pc:grpChg>
        <pc:grpChg chg="mod">
          <ac:chgData name="Jones Eduardo Egydio" userId="a52157a0-cc2e-4d45-b37d-467c513074bb" providerId="ADAL" clId="{A9ED7740-AF64-4E1E-B05F-52E36D2CCA22}" dt="2023-03-22T23:59:30.102" v="1778" actId="554"/>
          <ac:grpSpMkLst>
            <pc:docMk/>
            <pc:sldMk cId="315367271" sldId="323"/>
            <ac:grpSpMk id="28" creationId="{7167535F-94E4-4E1F-82EE-61A8C81227F0}"/>
          </ac:grpSpMkLst>
        </pc:grpChg>
        <pc:grpChg chg="mod">
          <ac:chgData name="Jones Eduardo Egydio" userId="a52157a0-cc2e-4d45-b37d-467c513074bb" providerId="ADAL" clId="{A9ED7740-AF64-4E1E-B05F-52E36D2CCA22}" dt="2023-03-22T23:59:30.102" v="1778" actId="554"/>
          <ac:grpSpMkLst>
            <pc:docMk/>
            <pc:sldMk cId="315367271" sldId="323"/>
            <ac:grpSpMk id="32" creationId="{A8B66841-03E6-4535-A78D-D283B3899ADE}"/>
          </ac:grpSpMkLst>
        </pc:grpChg>
        <pc:cxnChg chg="add mod">
          <ac:chgData name="Jones Eduardo Egydio" userId="a52157a0-cc2e-4d45-b37d-467c513074bb" providerId="ADAL" clId="{A9ED7740-AF64-4E1E-B05F-52E36D2CCA22}" dt="2023-03-23T00:03:30.569" v="1800" actId="164"/>
          <ac:cxnSpMkLst>
            <pc:docMk/>
            <pc:sldMk cId="315367271" sldId="323"/>
            <ac:cxnSpMk id="9" creationId="{F1828BA1-0054-4F9C-8622-BD4437A72224}"/>
          </ac:cxnSpMkLst>
        </pc:cxnChg>
        <pc:cxnChg chg="mod">
          <ac:chgData name="Jones Eduardo Egydio" userId="a52157a0-cc2e-4d45-b37d-467c513074bb" providerId="ADAL" clId="{A9ED7740-AF64-4E1E-B05F-52E36D2CCA22}" dt="2023-03-22T23:59:47.662" v="1780" actId="164"/>
          <ac:cxnSpMkLst>
            <pc:docMk/>
            <pc:sldMk cId="315367271" sldId="323"/>
            <ac:cxnSpMk id="43" creationId="{C2189B89-3591-4EC6-B568-BE2A361CF130}"/>
          </ac:cxnSpMkLst>
        </pc:cxnChg>
        <pc:cxnChg chg="mod">
          <ac:chgData name="Jones Eduardo Egydio" userId="a52157a0-cc2e-4d45-b37d-467c513074bb" providerId="ADAL" clId="{A9ED7740-AF64-4E1E-B05F-52E36D2CCA22}" dt="2023-03-22T23:59:47.662" v="1780" actId="164"/>
          <ac:cxnSpMkLst>
            <pc:docMk/>
            <pc:sldMk cId="315367271" sldId="323"/>
            <ac:cxnSpMk id="44" creationId="{E6E9A907-23C1-4D3B-B910-E2BB3F191C56}"/>
          </ac:cxnSpMkLst>
        </pc:cxnChg>
        <pc:cxnChg chg="mod">
          <ac:chgData name="Jones Eduardo Egydio" userId="a52157a0-cc2e-4d45-b37d-467c513074bb" providerId="ADAL" clId="{A9ED7740-AF64-4E1E-B05F-52E36D2CCA22}" dt="2023-03-22T23:59:47.662" v="1780" actId="164"/>
          <ac:cxnSpMkLst>
            <pc:docMk/>
            <pc:sldMk cId="315367271" sldId="323"/>
            <ac:cxnSpMk id="47" creationId="{AD991007-8EC7-4A18-B8AE-7C0BEB4FBA1B}"/>
          </ac:cxnSpMkLst>
        </pc:cxnChg>
        <pc:cxnChg chg="mod">
          <ac:chgData name="Jones Eduardo Egydio" userId="a52157a0-cc2e-4d45-b37d-467c513074bb" providerId="ADAL" clId="{A9ED7740-AF64-4E1E-B05F-52E36D2CCA22}" dt="2023-03-22T23:59:47.662" v="1780" actId="164"/>
          <ac:cxnSpMkLst>
            <pc:docMk/>
            <pc:sldMk cId="315367271" sldId="323"/>
            <ac:cxnSpMk id="50" creationId="{F290EAB6-1A8A-4313-8B24-9F47224880A5}"/>
          </ac:cxnSpMkLst>
        </pc:cxnChg>
      </pc:sldChg>
      <pc:sldChg chg="del">
        <pc:chgData name="Jones Eduardo Egydio" userId="a52157a0-cc2e-4d45-b37d-467c513074bb" providerId="ADAL" clId="{A9ED7740-AF64-4E1E-B05F-52E36D2CCA22}" dt="2023-03-23T00:47:21.978" v="2755" actId="2696"/>
        <pc:sldMkLst>
          <pc:docMk/>
          <pc:sldMk cId="2937183216" sldId="325"/>
        </pc:sldMkLst>
      </pc:sldChg>
      <pc:sldChg chg="addSp modSp add modAnim">
        <pc:chgData name="Jones Eduardo Egydio" userId="a52157a0-cc2e-4d45-b37d-467c513074bb" providerId="ADAL" clId="{A9ED7740-AF64-4E1E-B05F-52E36D2CCA22}" dt="2023-03-23T14:50:14.659" v="10862"/>
        <pc:sldMkLst>
          <pc:docMk/>
          <pc:sldMk cId="2072608788" sldId="326"/>
        </pc:sldMkLst>
        <pc:spChg chg="mod">
          <ac:chgData name="Jones Eduardo Egydio" userId="a52157a0-cc2e-4d45-b37d-467c513074bb" providerId="ADAL" clId="{A9ED7740-AF64-4E1E-B05F-52E36D2CCA22}" dt="2023-03-22T18:42:03.522" v="438" actId="113"/>
          <ac:spMkLst>
            <pc:docMk/>
            <pc:sldMk cId="2072608788" sldId="326"/>
            <ac:spMk id="3" creationId="{FC2144A0-6119-4E51-9BB3-C4B45F570FEE}"/>
          </ac:spMkLst>
        </pc:spChg>
        <pc:spChg chg="add mod">
          <ac:chgData name="Jones Eduardo Egydio" userId="a52157a0-cc2e-4d45-b37d-467c513074bb" providerId="ADAL" clId="{A9ED7740-AF64-4E1E-B05F-52E36D2CCA22}" dt="2023-03-22T18:42:12.841" v="441" actId="1076"/>
          <ac:spMkLst>
            <pc:docMk/>
            <pc:sldMk cId="2072608788" sldId="326"/>
            <ac:spMk id="8" creationId="{DA413DBB-2D8A-4B05-9AA0-1F37B813A20C}"/>
          </ac:spMkLst>
        </pc:spChg>
        <pc:picChg chg="mod">
          <ac:chgData name="Jones Eduardo Egydio" userId="a52157a0-cc2e-4d45-b37d-467c513074bb" providerId="ADAL" clId="{A9ED7740-AF64-4E1E-B05F-52E36D2CCA22}" dt="2023-03-22T18:42:08.856" v="440" actId="1076"/>
          <ac:picMkLst>
            <pc:docMk/>
            <pc:sldMk cId="2072608788" sldId="326"/>
            <ac:picMk id="9" creationId="{F7FB0287-2CAB-4BA9-AA47-1366548B55A8}"/>
          </ac:picMkLst>
        </pc:picChg>
      </pc:sldChg>
      <pc:sldChg chg="addSp delSp modSp add modAnim">
        <pc:chgData name="Jones Eduardo Egydio" userId="a52157a0-cc2e-4d45-b37d-467c513074bb" providerId="ADAL" clId="{A9ED7740-AF64-4E1E-B05F-52E36D2CCA22}" dt="2023-03-23T20:37:32.967" v="12120" actId="1076"/>
        <pc:sldMkLst>
          <pc:docMk/>
          <pc:sldMk cId="1456183782" sldId="327"/>
        </pc:sldMkLst>
        <pc:spChg chg="mod">
          <ac:chgData name="Jones Eduardo Egydio" userId="a52157a0-cc2e-4d45-b37d-467c513074bb" providerId="ADAL" clId="{A9ED7740-AF64-4E1E-B05F-52E36D2CCA22}" dt="2023-03-23T20:37:08.095" v="12113" actId="1076"/>
          <ac:spMkLst>
            <pc:docMk/>
            <pc:sldMk cId="1456183782" sldId="327"/>
            <ac:spMk id="5" creationId="{7C47DED3-F4EC-475A-8674-1786889C0A38}"/>
          </ac:spMkLst>
        </pc:spChg>
        <pc:spChg chg="mod topLvl">
          <ac:chgData name="Jones Eduardo Egydio" userId="a52157a0-cc2e-4d45-b37d-467c513074bb" providerId="ADAL" clId="{A9ED7740-AF64-4E1E-B05F-52E36D2CCA22}" dt="2023-03-23T20:37:24.448" v="12118" actId="14100"/>
          <ac:spMkLst>
            <pc:docMk/>
            <pc:sldMk cId="1456183782" sldId="327"/>
            <ac:spMk id="9" creationId="{B6BD129C-AF3D-4683-9D2C-C3BAB346DABB}"/>
          </ac:spMkLst>
        </pc:spChg>
        <pc:spChg chg="del topLvl">
          <ac:chgData name="Jones Eduardo Egydio" userId="a52157a0-cc2e-4d45-b37d-467c513074bb" providerId="ADAL" clId="{A9ED7740-AF64-4E1E-B05F-52E36D2CCA22}" dt="2023-03-22T18:53:56.304" v="547" actId="478"/>
          <ac:spMkLst>
            <pc:docMk/>
            <pc:sldMk cId="1456183782" sldId="327"/>
            <ac:spMk id="16" creationId="{3C23D587-2C5E-4277-807D-CD50B9A70762}"/>
          </ac:spMkLst>
        </pc:spChg>
        <pc:spChg chg="del mod topLvl">
          <ac:chgData name="Jones Eduardo Egydio" userId="a52157a0-cc2e-4d45-b37d-467c513074bb" providerId="ADAL" clId="{A9ED7740-AF64-4E1E-B05F-52E36D2CCA22}" dt="2023-03-22T18:53:53.446" v="546" actId="478"/>
          <ac:spMkLst>
            <pc:docMk/>
            <pc:sldMk cId="1456183782" sldId="327"/>
            <ac:spMk id="18" creationId="{A97B5480-8925-48E2-92F8-99A204A3FBD7}"/>
          </ac:spMkLst>
        </pc:spChg>
        <pc:spChg chg="del mod topLvl">
          <ac:chgData name="Jones Eduardo Egydio" userId="a52157a0-cc2e-4d45-b37d-467c513074bb" providerId="ADAL" clId="{A9ED7740-AF64-4E1E-B05F-52E36D2CCA22}" dt="2023-03-22T18:53:53.446" v="546" actId="478"/>
          <ac:spMkLst>
            <pc:docMk/>
            <pc:sldMk cId="1456183782" sldId="327"/>
            <ac:spMk id="19" creationId="{F735E750-A6AA-45EF-B58A-C0E4171B9F62}"/>
          </ac:spMkLst>
        </pc:spChg>
        <pc:spChg chg="add mod">
          <ac:chgData name="Jones Eduardo Egydio" userId="a52157a0-cc2e-4d45-b37d-467c513074bb" providerId="ADAL" clId="{A9ED7740-AF64-4E1E-B05F-52E36D2CCA22}" dt="2023-03-23T20:37:18.911" v="12116" actId="1076"/>
          <ac:spMkLst>
            <pc:docMk/>
            <pc:sldMk cId="1456183782" sldId="327"/>
            <ac:spMk id="21" creationId="{552CA75F-52EC-4F4D-BD79-3A2AD7253E9F}"/>
          </ac:spMkLst>
        </pc:spChg>
        <pc:grpChg chg="add mod">
          <ac:chgData name="Jones Eduardo Egydio" userId="a52157a0-cc2e-4d45-b37d-467c513074bb" providerId="ADAL" clId="{A9ED7740-AF64-4E1E-B05F-52E36D2CCA22}" dt="2023-03-23T20:37:29.970" v="12119" actId="12788"/>
          <ac:grpSpMkLst>
            <pc:docMk/>
            <pc:sldMk cId="1456183782" sldId="327"/>
            <ac:grpSpMk id="6" creationId="{7542F006-FD9A-4FC5-8B8B-0E4378C3457E}"/>
          </ac:grpSpMkLst>
        </pc:grpChg>
        <pc:grpChg chg="add mod">
          <ac:chgData name="Jones Eduardo Egydio" userId="a52157a0-cc2e-4d45-b37d-467c513074bb" providerId="ADAL" clId="{A9ED7740-AF64-4E1E-B05F-52E36D2CCA22}" dt="2023-03-23T20:37:32.967" v="12120" actId="1076"/>
          <ac:grpSpMkLst>
            <pc:docMk/>
            <pc:sldMk cId="1456183782" sldId="327"/>
            <ac:grpSpMk id="7" creationId="{942CE45E-D980-4F21-8317-EA4E91724D83}"/>
          </ac:grpSpMkLst>
        </pc:grpChg>
        <pc:grpChg chg="del">
          <ac:chgData name="Jones Eduardo Egydio" userId="a52157a0-cc2e-4d45-b37d-467c513074bb" providerId="ADAL" clId="{A9ED7740-AF64-4E1E-B05F-52E36D2CCA22}" dt="2023-03-22T18:53:42.409" v="544" actId="478"/>
          <ac:grpSpMkLst>
            <pc:docMk/>
            <pc:sldMk cId="1456183782" sldId="327"/>
            <ac:grpSpMk id="13" creationId="{975B879C-B983-4BF8-9D92-E957F29D86F8}"/>
          </ac:grpSpMkLst>
        </pc:grpChg>
        <pc:grpChg chg="del">
          <ac:chgData name="Jones Eduardo Egydio" userId="a52157a0-cc2e-4d45-b37d-467c513074bb" providerId="ADAL" clId="{A9ED7740-AF64-4E1E-B05F-52E36D2CCA22}" dt="2023-03-22T18:53:41.540" v="543" actId="478"/>
          <ac:grpSpMkLst>
            <pc:docMk/>
            <pc:sldMk cId="1456183782" sldId="327"/>
            <ac:grpSpMk id="15" creationId="{75ECB423-D54B-401A-A2D2-AA56405F5F0D}"/>
          </ac:grpSpMkLst>
        </pc:grpChg>
        <pc:grpChg chg="del mod topLvl">
          <ac:chgData name="Jones Eduardo Egydio" userId="a52157a0-cc2e-4d45-b37d-467c513074bb" providerId="ADAL" clId="{A9ED7740-AF64-4E1E-B05F-52E36D2CCA22}" dt="2023-03-22T18:53:56.304" v="547" actId="478"/>
          <ac:grpSpMkLst>
            <pc:docMk/>
            <pc:sldMk cId="1456183782" sldId="327"/>
            <ac:grpSpMk id="17" creationId="{BDCE0DE2-B472-4FF8-8FD6-0A5EF2657316}"/>
          </ac:grpSpMkLst>
        </pc:grpChg>
        <pc:grpChg chg="del">
          <ac:chgData name="Jones Eduardo Egydio" userId="a52157a0-cc2e-4d45-b37d-467c513074bb" providerId="ADAL" clId="{A9ED7740-AF64-4E1E-B05F-52E36D2CCA22}" dt="2023-03-22T18:53:51.712" v="545" actId="165"/>
          <ac:grpSpMkLst>
            <pc:docMk/>
            <pc:sldMk cId="1456183782" sldId="327"/>
            <ac:grpSpMk id="20" creationId="{E10DBCE5-B5B1-4FF1-A4B9-C63C4EBE1D96}"/>
          </ac:grpSpMkLst>
        </pc:grpChg>
        <pc:picChg chg="add mod">
          <ac:chgData name="Jones Eduardo Egydio" userId="a52157a0-cc2e-4d45-b37d-467c513074bb" providerId="ADAL" clId="{A9ED7740-AF64-4E1E-B05F-52E36D2CCA22}" dt="2023-03-23T20:37:15.798" v="12115" actId="14100"/>
          <ac:picMkLst>
            <pc:docMk/>
            <pc:sldMk cId="1456183782" sldId="327"/>
            <ac:picMk id="3" creationId="{9F933FFB-804E-4C26-8854-179462FAF9EF}"/>
          </ac:picMkLst>
        </pc:picChg>
        <pc:picChg chg="del">
          <ac:chgData name="Jones Eduardo Egydio" userId="a52157a0-cc2e-4d45-b37d-467c513074bb" providerId="ADAL" clId="{A9ED7740-AF64-4E1E-B05F-52E36D2CCA22}" dt="2023-03-22T18:53:41.540" v="543" actId="478"/>
          <ac:picMkLst>
            <pc:docMk/>
            <pc:sldMk cId="1456183782" sldId="327"/>
            <ac:picMk id="14" creationId="{D121A6BB-35FB-45DC-9914-D9EAD4F4CB1C}"/>
          </ac:picMkLst>
        </pc:picChg>
      </pc:sldChg>
      <pc:sldChg chg="addSp delSp modSp add delAnim modAnim">
        <pc:chgData name="Jones Eduardo Egydio" userId="a52157a0-cc2e-4d45-b37d-467c513074bb" providerId="ADAL" clId="{A9ED7740-AF64-4E1E-B05F-52E36D2CCA22}" dt="2023-03-22T19:23:27.645" v="970" actId="14100"/>
        <pc:sldMkLst>
          <pc:docMk/>
          <pc:sldMk cId="2215787277" sldId="328"/>
        </pc:sldMkLst>
        <pc:spChg chg="mod">
          <ac:chgData name="Jones Eduardo Egydio" userId="a52157a0-cc2e-4d45-b37d-467c513074bb" providerId="ADAL" clId="{A9ED7740-AF64-4E1E-B05F-52E36D2CCA22}" dt="2023-03-22T19:08:32.894" v="721" actId="313"/>
          <ac:spMkLst>
            <pc:docMk/>
            <pc:sldMk cId="2215787277" sldId="328"/>
            <ac:spMk id="2" creationId="{BC79021C-FA34-431B-9263-E37956DF55C8}"/>
          </ac:spMkLst>
        </pc:spChg>
        <pc:spChg chg="mod">
          <ac:chgData name="Jones Eduardo Egydio" userId="a52157a0-cc2e-4d45-b37d-467c513074bb" providerId="ADAL" clId="{A9ED7740-AF64-4E1E-B05F-52E36D2CCA22}" dt="2023-03-22T19:15:21.848" v="776" actId="120"/>
          <ac:spMkLst>
            <pc:docMk/>
            <pc:sldMk cId="2215787277" sldId="328"/>
            <ac:spMk id="12" creationId="{62E030B2-3E06-4BE0-AEF4-5702DDC8FE86}"/>
          </ac:spMkLst>
        </pc:spChg>
        <pc:spChg chg="add mod">
          <ac:chgData name="Jones Eduardo Egydio" userId="a52157a0-cc2e-4d45-b37d-467c513074bb" providerId="ADAL" clId="{A9ED7740-AF64-4E1E-B05F-52E36D2CCA22}" dt="2023-03-22T19:11:04.355" v="739" actId="164"/>
          <ac:spMkLst>
            <pc:docMk/>
            <pc:sldMk cId="2215787277" sldId="328"/>
            <ac:spMk id="13" creationId="{EF311FC4-6805-441B-8D0A-492AEC093614}"/>
          </ac:spMkLst>
        </pc:spChg>
        <pc:spChg chg="del">
          <ac:chgData name="Jones Eduardo Egydio" userId="a52157a0-cc2e-4d45-b37d-467c513074bb" providerId="ADAL" clId="{A9ED7740-AF64-4E1E-B05F-52E36D2CCA22}" dt="2023-03-22T19:07:52.525" v="684" actId="478"/>
          <ac:spMkLst>
            <pc:docMk/>
            <pc:sldMk cId="2215787277" sldId="328"/>
            <ac:spMk id="19" creationId="{46B60AC4-7B87-488B-9010-65EAA25FFC51}"/>
          </ac:spMkLst>
        </pc:spChg>
        <pc:spChg chg="del">
          <ac:chgData name="Jones Eduardo Egydio" userId="a52157a0-cc2e-4d45-b37d-467c513074bb" providerId="ADAL" clId="{A9ED7740-AF64-4E1E-B05F-52E36D2CCA22}" dt="2023-03-22T19:07:49.829" v="683" actId="478"/>
          <ac:spMkLst>
            <pc:docMk/>
            <pc:sldMk cId="2215787277" sldId="328"/>
            <ac:spMk id="20" creationId="{08963785-13B2-4895-84AB-18D5085F677C}"/>
          </ac:spMkLst>
        </pc:spChg>
        <pc:spChg chg="add mod">
          <ac:chgData name="Jones Eduardo Egydio" userId="a52157a0-cc2e-4d45-b37d-467c513074bb" providerId="ADAL" clId="{A9ED7740-AF64-4E1E-B05F-52E36D2CCA22}" dt="2023-03-22T19:11:04.355" v="739" actId="164"/>
          <ac:spMkLst>
            <pc:docMk/>
            <pc:sldMk cId="2215787277" sldId="328"/>
            <ac:spMk id="22" creationId="{602DB0CE-D0DB-4FC1-AA6C-7E11360AC302}"/>
          </ac:spMkLst>
        </pc:spChg>
        <pc:spChg chg="add del mod">
          <ac:chgData name="Jones Eduardo Egydio" userId="a52157a0-cc2e-4d45-b37d-467c513074bb" providerId="ADAL" clId="{A9ED7740-AF64-4E1E-B05F-52E36D2CCA22}" dt="2023-03-22T19:11:46.733" v="745" actId="478"/>
          <ac:spMkLst>
            <pc:docMk/>
            <pc:sldMk cId="2215787277" sldId="328"/>
            <ac:spMk id="24" creationId="{C6ACE6AE-7AB5-4465-A4DB-460E04E71AEF}"/>
          </ac:spMkLst>
        </pc:spChg>
        <pc:spChg chg="add mod">
          <ac:chgData name="Jones Eduardo Egydio" userId="a52157a0-cc2e-4d45-b37d-467c513074bb" providerId="ADAL" clId="{A9ED7740-AF64-4E1E-B05F-52E36D2CCA22}" dt="2023-03-22T19:17:12.242" v="813" actId="164"/>
          <ac:spMkLst>
            <pc:docMk/>
            <pc:sldMk cId="2215787277" sldId="328"/>
            <ac:spMk id="29" creationId="{C9DBCB8D-DF08-43D6-8310-F357C8567982}"/>
          </ac:spMkLst>
        </pc:spChg>
        <pc:spChg chg="add mod">
          <ac:chgData name="Jones Eduardo Egydio" userId="a52157a0-cc2e-4d45-b37d-467c513074bb" providerId="ADAL" clId="{A9ED7740-AF64-4E1E-B05F-52E36D2CCA22}" dt="2023-03-22T19:17:03.924" v="811" actId="164"/>
          <ac:spMkLst>
            <pc:docMk/>
            <pc:sldMk cId="2215787277" sldId="328"/>
            <ac:spMk id="30" creationId="{C3A2DF27-8F55-44EC-8CD0-14279617EA51}"/>
          </ac:spMkLst>
        </pc:spChg>
        <pc:spChg chg="add mod">
          <ac:chgData name="Jones Eduardo Egydio" userId="a52157a0-cc2e-4d45-b37d-467c513074bb" providerId="ADAL" clId="{A9ED7740-AF64-4E1E-B05F-52E36D2CCA22}" dt="2023-03-22T19:16:49.028" v="809" actId="164"/>
          <ac:spMkLst>
            <pc:docMk/>
            <pc:sldMk cId="2215787277" sldId="328"/>
            <ac:spMk id="31" creationId="{10FD6D29-1C0D-4B85-B1A5-97E413416305}"/>
          </ac:spMkLst>
        </pc:spChg>
        <pc:spChg chg="add mod">
          <ac:chgData name="Jones Eduardo Egydio" userId="a52157a0-cc2e-4d45-b37d-467c513074bb" providerId="ADAL" clId="{A9ED7740-AF64-4E1E-B05F-52E36D2CCA22}" dt="2023-03-22T19:16:49.028" v="809" actId="164"/>
          <ac:spMkLst>
            <pc:docMk/>
            <pc:sldMk cId="2215787277" sldId="328"/>
            <ac:spMk id="32" creationId="{02D437FB-4E76-4ACE-9ED8-F3801EBB1C3C}"/>
          </ac:spMkLst>
        </pc:spChg>
        <pc:spChg chg="add mod">
          <ac:chgData name="Jones Eduardo Egydio" userId="a52157a0-cc2e-4d45-b37d-467c513074bb" providerId="ADAL" clId="{A9ED7740-AF64-4E1E-B05F-52E36D2CCA22}" dt="2023-03-22T19:17:03.924" v="811" actId="164"/>
          <ac:spMkLst>
            <pc:docMk/>
            <pc:sldMk cId="2215787277" sldId="328"/>
            <ac:spMk id="33" creationId="{05C374FA-2BD1-4215-8C2D-B16CF490C47F}"/>
          </ac:spMkLst>
        </pc:spChg>
        <pc:spChg chg="add mod">
          <ac:chgData name="Jones Eduardo Egydio" userId="a52157a0-cc2e-4d45-b37d-467c513074bb" providerId="ADAL" clId="{A9ED7740-AF64-4E1E-B05F-52E36D2CCA22}" dt="2023-03-22T19:17:12.242" v="813" actId="164"/>
          <ac:spMkLst>
            <pc:docMk/>
            <pc:sldMk cId="2215787277" sldId="328"/>
            <ac:spMk id="34" creationId="{5C7DB63E-11ED-41A1-A8CD-71334CE8A173}"/>
          </ac:spMkLst>
        </pc:spChg>
        <pc:spChg chg="add mod">
          <ac:chgData name="Jones Eduardo Egydio" userId="a52157a0-cc2e-4d45-b37d-467c513074bb" providerId="ADAL" clId="{A9ED7740-AF64-4E1E-B05F-52E36D2CCA22}" dt="2023-03-22T19:23:27.645" v="970" actId="14100"/>
          <ac:spMkLst>
            <pc:docMk/>
            <pc:sldMk cId="2215787277" sldId="328"/>
            <ac:spMk id="43" creationId="{C9651420-433B-4884-BA91-D644DE0C943B}"/>
          </ac:spMkLst>
        </pc:spChg>
        <pc:grpChg chg="add mod">
          <ac:chgData name="Jones Eduardo Egydio" userId="a52157a0-cc2e-4d45-b37d-467c513074bb" providerId="ADAL" clId="{A9ED7740-AF64-4E1E-B05F-52E36D2CCA22}" dt="2023-03-22T19:11:04.355" v="739" actId="164"/>
          <ac:grpSpMkLst>
            <pc:docMk/>
            <pc:sldMk cId="2215787277" sldId="328"/>
            <ac:grpSpMk id="14" creationId="{C60561F9-665A-4639-8D81-3FE20B6DC67D}"/>
          </ac:grpSpMkLst>
        </pc:grpChg>
        <pc:grpChg chg="add mod">
          <ac:chgData name="Jones Eduardo Egydio" userId="a52157a0-cc2e-4d45-b37d-467c513074bb" providerId="ADAL" clId="{A9ED7740-AF64-4E1E-B05F-52E36D2CCA22}" dt="2023-03-22T19:11:10.065" v="740" actId="164"/>
          <ac:grpSpMkLst>
            <pc:docMk/>
            <pc:sldMk cId="2215787277" sldId="328"/>
            <ac:grpSpMk id="23" creationId="{ACC20D88-BCD6-4278-9621-8F74CDDC862D}"/>
          </ac:grpSpMkLst>
        </pc:grpChg>
        <pc:grpChg chg="add mod">
          <ac:chgData name="Jones Eduardo Egydio" userId="a52157a0-cc2e-4d45-b37d-467c513074bb" providerId="ADAL" clId="{A9ED7740-AF64-4E1E-B05F-52E36D2CCA22}" dt="2023-03-22T19:16:49.028" v="809" actId="164"/>
          <ac:grpSpMkLst>
            <pc:docMk/>
            <pc:sldMk cId="2215787277" sldId="328"/>
            <ac:grpSpMk id="35" creationId="{7A454A21-D044-428F-BD75-3405A9FC7542}"/>
          </ac:grpSpMkLst>
        </pc:grpChg>
        <pc:grpChg chg="add mod">
          <ac:chgData name="Jones Eduardo Egydio" userId="a52157a0-cc2e-4d45-b37d-467c513074bb" providerId="ADAL" clId="{A9ED7740-AF64-4E1E-B05F-52E36D2CCA22}" dt="2023-03-22T19:17:03.924" v="811" actId="164"/>
          <ac:grpSpMkLst>
            <pc:docMk/>
            <pc:sldMk cId="2215787277" sldId="328"/>
            <ac:grpSpMk id="36" creationId="{1BCA008A-51AB-4732-A36C-DA644DB11C73}"/>
          </ac:grpSpMkLst>
        </pc:grpChg>
        <pc:grpChg chg="add mod">
          <ac:chgData name="Jones Eduardo Egydio" userId="a52157a0-cc2e-4d45-b37d-467c513074bb" providerId="ADAL" clId="{A9ED7740-AF64-4E1E-B05F-52E36D2CCA22}" dt="2023-03-22T19:17:12.242" v="813" actId="164"/>
          <ac:grpSpMkLst>
            <pc:docMk/>
            <pc:sldMk cId="2215787277" sldId="328"/>
            <ac:grpSpMk id="37" creationId="{1BCBB640-CA70-4C00-83EF-9F62A9D4B448}"/>
          </ac:grpSpMkLst>
        </pc:grpChg>
        <pc:picChg chg="del">
          <ac:chgData name="Jones Eduardo Egydio" userId="a52157a0-cc2e-4d45-b37d-467c513074bb" providerId="ADAL" clId="{A9ED7740-AF64-4E1E-B05F-52E36D2CCA22}" dt="2023-03-22T19:07:56.077" v="685" actId="478"/>
          <ac:picMkLst>
            <pc:docMk/>
            <pc:sldMk cId="2215787277" sldId="328"/>
            <ac:picMk id="18" creationId="{EF9A6D57-5DD9-417D-982C-3BDC4F39E9C7}"/>
          </ac:picMkLst>
        </pc:picChg>
        <pc:picChg chg="add mod">
          <ac:chgData name="Jones Eduardo Egydio" userId="a52157a0-cc2e-4d45-b37d-467c513074bb" providerId="ADAL" clId="{A9ED7740-AF64-4E1E-B05F-52E36D2CCA22}" dt="2023-03-22T19:14:58.801" v="767" actId="1076"/>
          <ac:picMkLst>
            <pc:docMk/>
            <pc:sldMk cId="2215787277" sldId="328"/>
            <ac:picMk id="25" creationId="{DF70E7D5-3259-49AA-B800-43F31268286D}"/>
          </ac:picMkLst>
        </pc:picChg>
        <pc:picChg chg="add mod modCrop">
          <ac:chgData name="Jones Eduardo Egydio" userId="a52157a0-cc2e-4d45-b37d-467c513074bb" providerId="ADAL" clId="{A9ED7740-AF64-4E1E-B05F-52E36D2CCA22}" dt="2023-03-22T19:21:13.428" v="954" actId="1037"/>
          <ac:picMkLst>
            <pc:docMk/>
            <pc:sldMk cId="2215787277" sldId="328"/>
            <ac:picMk id="38" creationId="{1FEC856B-0477-4C43-B8D4-BE648B4133C6}"/>
          </ac:picMkLst>
        </pc:picChg>
        <pc:cxnChg chg="add mod">
          <ac:chgData name="Jones Eduardo Egydio" userId="a52157a0-cc2e-4d45-b37d-467c513074bb" providerId="ADAL" clId="{A9ED7740-AF64-4E1E-B05F-52E36D2CCA22}" dt="2023-03-22T19:11:10.065" v="740" actId="164"/>
          <ac:cxnSpMkLst>
            <pc:docMk/>
            <pc:sldMk cId="2215787277" sldId="328"/>
            <ac:cxnSpMk id="10" creationId="{004AC53A-DD04-4CFE-A95B-A5D56F35B7D7}"/>
          </ac:cxnSpMkLst>
        </pc:cxnChg>
        <pc:cxnChg chg="add mod">
          <ac:chgData name="Jones Eduardo Egydio" userId="a52157a0-cc2e-4d45-b37d-467c513074bb" providerId="ADAL" clId="{A9ED7740-AF64-4E1E-B05F-52E36D2CCA22}" dt="2023-03-22T19:11:10.065" v="740" actId="164"/>
          <ac:cxnSpMkLst>
            <pc:docMk/>
            <pc:sldMk cId="2215787277" sldId="328"/>
            <ac:cxnSpMk id="21" creationId="{332C965D-5D4D-4D78-9E92-328FA53F4322}"/>
          </ac:cxnSpMkLst>
        </pc:cxnChg>
        <pc:cxnChg chg="add del mod">
          <ac:chgData name="Jones Eduardo Egydio" userId="a52157a0-cc2e-4d45-b37d-467c513074bb" providerId="ADAL" clId="{A9ED7740-AF64-4E1E-B05F-52E36D2CCA22}" dt="2023-03-22T19:13:48.915" v="755" actId="478"/>
          <ac:cxnSpMkLst>
            <pc:docMk/>
            <pc:sldMk cId="2215787277" sldId="328"/>
            <ac:cxnSpMk id="27" creationId="{4E16C8E5-C44D-4E22-ACA0-4C0DB8260550}"/>
          </ac:cxnSpMkLst>
        </pc:cxnChg>
        <pc:cxnChg chg="add del mod">
          <ac:chgData name="Jones Eduardo Egydio" userId="a52157a0-cc2e-4d45-b37d-467c513074bb" providerId="ADAL" clId="{A9ED7740-AF64-4E1E-B05F-52E36D2CCA22}" dt="2023-03-22T19:21:25.844" v="955" actId="478"/>
          <ac:cxnSpMkLst>
            <pc:docMk/>
            <pc:sldMk cId="2215787277" sldId="328"/>
            <ac:cxnSpMk id="40" creationId="{5B6B2A74-1FF0-418A-AF04-42AE3BCAA5D1}"/>
          </ac:cxnSpMkLst>
        </pc:cxnChg>
        <pc:cxnChg chg="add del mod">
          <ac:chgData name="Jones Eduardo Egydio" userId="a52157a0-cc2e-4d45-b37d-467c513074bb" providerId="ADAL" clId="{A9ED7740-AF64-4E1E-B05F-52E36D2CCA22}" dt="2023-03-22T19:21:27.161" v="956" actId="478"/>
          <ac:cxnSpMkLst>
            <pc:docMk/>
            <pc:sldMk cId="2215787277" sldId="328"/>
            <ac:cxnSpMk id="42" creationId="{F323BF2B-94AE-42F9-B080-4EF452FAF141}"/>
          </ac:cxnSpMkLst>
        </pc:cxnChg>
      </pc:sldChg>
      <pc:sldChg chg="addSp delSp modSp add delAnim modAnim">
        <pc:chgData name="Jones Eduardo Egydio" userId="a52157a0-cc2e-4d45-b37d-467c513074bb" providerId="ADAL" clId="{A9ED7740-AF64-4E1E-B05F-52E36D2CCA22}" dt="2023-03-23T20:39:54.796" v="12121" actId="20577"/>
        <pc:sldMkLst>
          <pc:docMk/>
          <pc:sldMk cId="2425612640" sldId="329"/>
        </pc:sldMkLst>
        <pc:spChg chg="del">
          <ac:chgData name="Jones Eduardo Egydio" userId="a52157a0-cc2e-4d45-b37d-467c513074bb" providerId="ADAL" clId="{A9ED7740-AF64-4E1E-B05F-52E36D2CCA22}" dt="2023-03-22T19:25:22.442" v="972" actId="478"/>
          <ac:spMkLst>
            <pc:docMk/>
            <pc:sldMk cId="2425612640" sldId="329"/>
            <ac:spMk id="2" creationId="{BC79021C-FA34-431B-9263-E37956DF55C8}"/>
          </ac:spMkLst>
        </pc:spChg>
        <pc:spChg chg="mod">
          <ac:chgData name="Jones Eduardo Egydio" userId="a52157a0-cc2e-4d45-b37d-467c513074bb" providerId="ADAL" clId="{A9ED7740-AF64-4E1E-B05F-52E36D2CCA22}" dt="2023-03-22T19:31:04.651" v="1149" actId="1076"/>
          <ac:spMkLst>
            <pc:docMk/>
            <pc:sldMk cId="2425612640" sldId="329"/>
            <ac:spMk id="12" creationId="{62E030B2-3E06-4BE0-AEF4-5702DDC8FE86}"/>
          </ac:spMkLst>
        </pc:spChg>
        <pc:spChg chg="add del mod">
          <ac:chgData name="Jones Eduardo Egydio" userId="a52157a0-cc2e-4d45-b37d-467c513074bb" providerId="ADAL" clId="{A9ED7740-AF64-4E1E-B05F-52E36D2CCA22}" dt="2023-03-22T19:25:24.637" v="973" actId="478"/>
          <ac:spMkLst>
            <pc:docMk/>
            <pc:sldMk cId="2425612640" sldId="329"/>
            <ac:spMk id="18" creationId="{3D24F120-4FFC-4367-B4D5-6C67882E082A}"/>
          </ac:spMkLst>
        </pc:spChg>
        <pc:spChg chg="add mod">
          <ac:chgData name="Jones Eduardo Egydio" userId="a52157a0-cc2e-4d45-b37d-467c513074bb" providerId="ADAL" clId="{A9ED7740-AF64-4E1E-B05F-52E36D2CCA22}" dt="2023-03-22T19:32:20.810" v="1164" actId="554"/>
          <ac:spMkLst>
            <pc:docMk/>
            <pc:sldMk cId="2425612640" sldId="329"/>
            <ac:spMk id="24" creationId="{FA8E48BF-B8A7-456D-A6E0-11F42A68AB33}"/>
          </ac:spMkLst>
        </pc:spChg>
        <pc:spChg chg="add">
          <ac:chgData name="Jones Eduardo Egydio" userId="a52157a0-cc2e-4d45-b37d-467c513074bb" providerId="ADAL" clId="{A9ED7740-AF64-4E1E-B05F-52E36D2CCA22}" dt="2023-03-22T19:25:24.915" v="974"/>
          <ac:spMkLst>
            <pc:docMk/>
            <pc:sldMk cId="2425612640" sldId="329"/>
            <ac:spMk id="39" creationId="{CB547BCA-4248-4D5F-B905-0ADA8B036DB7}"/>
          </ac:spMkLst>
        </pc:spChg>
        <pc:spChg chg="add mod">
          <ac:chgData name="Jones Eduardo Egydio" userId="a52157a0-cc2e-4d45-b37d-467c513074bb" providerId="ADAL" clId="{A9ED7740-AF64-4E1E-B05F-52E36D2CCA22}" dt="2023-03-23T20:39:54.796" v="12121" actId="20577"/>
          <ac:spMkLst>
            <pc:docMk/>
            <pc:sldMk cId="2425612640" sldId="329"/>
            <ac:spMk id="40" creationId="{CBCC27D2-F41F-439C-8298-F6F23DB16768}"/>
          </ac:spMkLst>
        </pc:spChg>
        <pc:spChg chg="add mod">
          <ac:chgData name="Jones Eduardo Egydio" userId="a52157a0-cc2e-4d45-b37d-467c513074bb" providerId="ADAL" clId="{A9ED7740-AF64-4E1E-B05F-52E36D2CCA22}" dt="2023-03-22T19:32:20.810" v="1164" actId="554"/>
          <ac:spMkLst>
            <pc:docMk/>
            <pc:sldMk cId="2425612640" sldId="329"/>
            <ac:spMk id="41" creationId="{D06CD784-A6A3-43A9-8E79-15F5EC8A16A6}"/>
          </ac:spMkLst>
        </pc:spChg>
        <pc:spChg chg="add mod">
          <ac:chgData name="Jones Eduardo Egydio" userId="a52157a0-cc2e-4d45-b37d-467c513074bb" providerId="ADAL" clId="{A9ED7740-AF64-4E1E-B05F-52E36D2CCA22}" dt="2023-03-22T19:32:20.810" v="1164" actId="554"/>
          <ac:spMkLst>
            <pc:docMk/>
            <pc:sldMk cId="2425612640" sldId="329"/>
            <ac:spMk id="42" creationId="{12142CB9-9379-479B-BC66-E7F11A050FC9}"/>
          </ac:spMkLst>
        </pc:spChg>
        <pc:spChg chg="del">
          <ac:chgData name="Jones Eduardo Egydio" userId="a52157a0-cc2e-4d45-b37d-467c513074bb" providerId="ADAL" clId="{A9ED7740-AF64-4E1E-B05F-52E36D2CCA22}" dt="2023-03-22T19:25:31.054" v="975" actId="478"/>
          <ac:spMkLst>
            <pc:docMk/>
            <pc:sldMk cId="2425612640" sldId="329"/>
            <ac:spMk id="43" creationId="{C9651420-433B-4884-BA91-D644DE0C943B}"/>
          </ac:spMkLst>
        </pc:spChg>
        <pc:spChg chg="add mod">
          <ac:chgData name="Jones Eduardo Egydio" userId="a52157a0-cc2e-4d45-b37d-467c513074bb" providerId="ADAL" clId="{A9ED7740-AF64-4E1E-B05F-52E36D2CCA22}" dt="2023-03-22T19:32:20.810" v="1164" actId="554"/>
          <ac:spMkLst>
            <pc:docMk/>
            <pc:sldMk cId="2425612640" sldId="329"/>
            <ac:spMk id="44" creationId="{8AD83FDD-6495-4BB7-BB8C-94C50A5B7A49}"/>
          </ac:spMkLst>
        </pc:spChg>
        <pc:spChg chg="add mod">
          <ac:chgData name="Jones Eduardo Egydio" userId="a52157a0-cc2e-4d45-b37d-467c513074bb" providerId="ADAL" clId="{A9ED7740-AF64-4E1E-B05F-52E36D2CCA22}" dt="2023-03-22T19:34:03.673" v="1292" actId="14100"/>
          <ac:spMkLst>
            <pc:docMk/>
            <pc:sldMk cId="2425612640" sldId="329"/>
            <ac:spMk id="45" creationId="{28AB2463-ED27-4787-BA26-6F209C928199}"/>
          </ac:spMkLst>
        </pc:spChg>
        <pc:spChg chg="add mod">
          <ac:chgData name="Jones Eduardo Egydio" userId="a52157a0-cc2e-4d45-b37d-467c513074bb" providerId="ADAL" clId="{A9ED7740-AF64-4E1E-B05F-52E36D2CCA22}" dt="2023-03-22T19:36:17.006" v="1380" actId="1076"/>
          <ac:spMkLst>
            <pc:docMk/>
            <pc:sldMk cId="2425612640" sldId="329"/>
            <ac:spMk id="46" creationId="{D6B09E5E-6241-4518-93CE-A80276F37684}"/>
          </ac:spMkLst>
        </pc:spChg>
        <pc:grpChg chg="del">
          <ac:chgData name="Jones Eduardo Egydio" userId="a52157a0-cc2e-4d45-b37d-467c513074bb" providerId="ADAL" clId="{A9ED7740-AF64-4E1E-B05F-52E36D2CCA22}" dt="2023-03-22T19:25:50.512" v="977" actId="478"/>
          <ac:grpSpMkLst>
            <pc:docMk/>
            <pc:sldMk cId="2425612640" sldId="329"/>
            <ac:grpSpMk id="7" creationId="{B0B26322-B335-469F-B7BC-CABC37BE0FB4}"/>
          </ac:grpSpMkLst>
        </pc:grpChg>
        <pc:grpChg chg="del">
          <ac:chgData name="Jones Eduardo Egydio" userId="a52157a0-cc2e-4d45-b37d-467c513074bb" providerId="ADAL" clId="{A9ED7740-AF64-4E1E-B05F-52E36D2CCA22}" dt="2023-03-22T19:25:53.660" v="980" actId="478"/>
          <ac:grpSpMkLst>
            <pc:docMk/>
            <pc:sldMk cId="2425612640" sldId="329"/>
            <ac:grpSpMk id="14" creationId="{C60561F9-665A-4639-8D81-3FE20B6DC67D}"/>
          </ac:grpSpMkLst>
        </pc:grpChg>
        <pc:grpChg chg="del">
          <ac:chgData name="Jones Eduardo Egydio" userId="a52157a0-cc2e-4d45-b37d-467c513074bb" providerId="ADAL" clId="{A9ED7740-AF64-4E1E-B05F-52E36D2CCA22}" dt="2023-03-22T19:25:51.480" v="979" actId="478"/>
          <ac:grpSpMkLst>
            <pc:docMk/>
            <pc:sldMk cId="2425612640" sldId="329"/>
            <ac:grpSpMk id="17" creationId="{6362939F-52B1-44A8-9202-B6C9BAC61840}"/>
          </ac:grpSpMkLst>
        </pc:grpChg>
        <pc:grpChg chg="del">
          <ac:chgData name="Jones Eduardo Egydio" userId="a52157a0-cc2e-4d45-b37d-467c513074bb" providerId="ADAL" clId="{A9ED7740-AF64-4E1E-B05F-52E36D2CCA22}" dt="2023-03-22T19:25:53.660" v="980" actId="478"/>
          <ac:grpSpMkLst>
            <pc:docMk/>
            <pc:sldMk cId="2425612640" sldId="329"/>
            <ac:grpSpMk id="23" creationId="{ACC20D88-BCD6-4278-9621-8F74CDDC862D}"/>
          </ac:grpSpMkLst>
        </pc:grpChg>
        <pc:grpChg chg="del">
          <ac:chgData name="Jones Eduardo Egydio" userId="a52157a0-cc2e-4d45-b37d-467c513074bb" providerId="ADAL" clId="{A9ED7740-AF64-4E1E-B05F-52E36D2CCA22}" dt="2023-03-22T19:25:55.071" v="981" actId="478"/>
          <ac:grpSpMkLst>
            <pc:docMk/>
            <pc:sldMk cId="2425612640" sldId="329"/>
            <ac:grpSpMk id="35" creationId="{7A454A21-D044-428F-BD75-3405A9FC7542}"/>
          </ac:grpSpMkLst>
        </pc:grpChg>
        <pc:grpChg chg="del">
          <ac:chgData name="Jones Eduardo Egydio" userId="a52157a0-cc2e-4d45-b37d-467c513074bb" providerId="ADAL" clId="{A9ED7740-AF64-4E1E-B05F-52E36D2CCA22}" dt="2023-03-22T19:25:55.071" v="981" actId="478"/>
          <ac:grpSpMkLst>
            <pc:docMk/>
            <pc:sldMk cId="2425612640" sldId="329"/>
            <ac:grpSpMk id="36" creationId="{1BCA008A-51AB-4732-A36C-DA644DB11C73}"/>
          </ac:grpSpMkLst>
        </pc:grpChg>
        <pc:grpChg chg="del">
          <ac:chgData name="Jones Eduardo Egydio" userId="a52157a0-cc2e-4d45-b37d-467c513074bb" providerId="ADAL" clId="{A9ED7740-AF64-4E1E-B05F-52E36D2CCA22}" dt="2023-03-22T19:25:55.071" v="981" actId="478"/>
          <ac:grpSpMkLst>
            <pc:docMk/>
            <pc:sldMk cId="2425612640" sldId="329"/>
            <ac:grpSpMk id="37" creationId="{1BCBB640-CA70-4C00-83EF-9F62A9D4B448}"/>
          </ac:grpSpMkLst>
        </pc:grpChg>
        <pc:picChg chg="del">
          <ac:chgData name="Jones Eduardo Egydio" userId="a52157a0-cc2e-4d45-b37d-467c513074bb" providerId="ADAL" clId="{A9ED7740-AF64-4E1E-B05F-52E36D2CCA22}" dt="2023-03-22T19:25:49.474" v="976" actId="478"/>
          <ac:picMkLst>
            <pc:docMk/>
            <pc:sldMk cId="2425612640" sldId="329"/>
            <ac:picMk id="3" creationId="{B54E4A29-9946-4B7F-8FF6-BF4E0C39B2ED}"/>
          </ac:picMkLst>
        </pc:picChg>
        <pc:picChg chg="add mod">
          <ac:chgData name="Jones Eduardo Egydio" userId="a52157a0-cc2e-4d45-b37d-467c513074bb" providerId="ADAL" clId="{A9ED7740-AF64-4E1E-B05F-52E36D2CCA22}" dt="2023-03-22T19:26:21.319" v="990" actId="12788"/>
          <ac:picMkLst>
            <pc:docMk/>
            <pc:sldMk cId="2425612640" sldId="329"/>
            <ac:picMk id="19" creationId="{BD35BEBF-14CB-43B4-990D-71B0A7C7C245}"/>
          </ac:picMkLst>
        </pc:picChg>
        <pc:picChg chg="add mod">
          <ac:chgData name="Jones Eduardo Egydio" userId="a52157a0-cc2e-4d45-b37d-467c513074bb" providerId="ADAL" clId="{A9ED7740-AF64-4E1E-B05F-52E36D2CCA22}" dt="2023-03-22T19:30:24.736" v="1139" actId="1076"/>
          <ac:picMkLst>
            <pc:docMk/>
            <pc:sldMk cId="2425612640" sldId="329"/>
            <ac:picMk id="20" creationId="{A4A5A75F-93AC-4DCA-8537-89CCBB1DDE8D}"/>
          </ac:picMkLst>
        </pc:picChg>
        <pc:picChg chg="del">
          <ac:chgData name="Jones Eduardo Egydio" userId="a52157a0-cc2e-4d45-b37d-467c513074bb" providerId="ADAL" clId="{A9ED7740-AF64-4E1E-B05F-52E36D2CCA22}" dt="2023-03-22T19:25:55.071" v="981" actId="478"/>
          <ac:picMkLst>
            <pc:docMk/>
            <pc:sldMk cId="2425612640" sldId="329"/>
            <ac:picMk id="25" creationId="{DF70E7D5-3259-49AA-B800-43F31268286D}"/>
          </ac:picMkLst>
        </pc:picChg>
        <pc:picChg chg="del">
          <ac:chgData name="Jones Eduardo Egydio" userId="a52157a0-cc2e-4d45-b37d-467c513074bb" providerId="ADAL" clId="{A9ED7740-AF64-4E1E-B05F-52E36D2CCA22}" dt="2023-03-22T19:25:50.954" v="978" actId="478"/>
          <ac:picMkLst>
            <pc:docMk/>
            <pc:sldMk cId="2425612640" sldId="329"/>
            <ac:picMk id="38" creationId="{1FEC856B-0477-4C43-B8D4-BE648B4133C6}"/>
          </ac:picMkLst>
        </pc:picChg>
      </pc:sldChg>
      <pc:sldChg chg="addSp delSp modSp add addAnim delAnim modAnim">
        <pc:chgData name="Jones Eduardo Egydio" userId="a52157a0-cc2e-4d45-b37d-467c513074bb" providerId="ADAL" clId="{A9ED7740-AF64-4E1E-B05F-52E36D2CCA22}" dt="2023-03-22T23:44:16.537" v="1745"/>
        <pc:sldMkLst>
          <pc:docMk/>
          <pc:sldMk cId="3011795858" sldId="330"/>
        </pc:sldMkLst>
        <pc:spChg chg="add del mod">
          <ac:chgData name="Jones Eduardo Egydio" userId="a52157a0-cc2e-4d45-b37d-467c513074bb" providerId="ADAL" clId="{A9ED7740-AF64-4E1E-B05F-52E36D2CCA22}" dt="2023-03-22T23:43:04.860" v="1689"/>
          <ac:spMkLst>
            <pc:docMk/>
            <pc:sldMk cId="3011795858" sldId="330"/>
            <ac:spMk id="11" creationId="{38BE7884-4D5E-4F09-A89D-9BBEBEEA0F14}"/>
          </ac:spMkLst>
        </pc:spChg>
        <pc:spChg chg="add del mod">
          <ac:chgData name="Jones Eduardo Egydio" userId="a52157a0-cc2e-4d45-b37d-467c513074bb" providerId="ADAL" clId="{A9ED7740-AF64-4E1E-B05F-52E36D2CCA22}" dt="2023-03-22T23:43:59.464" v="1743" actId="478"/>
          <ac:spMkLst>
            <pc:docMk/>
            <pc:sldMk cId="3011795858" sldId="330"/>
            <ac:spMk id="13" creationId="{BC7EE9E2-D389-4FB1-A89D-28A1C6AA35D0}"/>
          </ac:spMkLst>
        </pc:spChg>
        <pc:spChg chg="mod topLvl">
          <ac:chgData name="Jones Eduardo Egydio" userId="a52157a0-cc2e-4d45-b37d-467c513074bb" providerId="ADAL" clId="{A9ED7740-AF64-4E1E-B05F-52E36D2CCA22}" dt="2023-03-22T23:41:51.085" v="1682" actId="338"/>
          <ac:spMkLst>
            <pc:docMk/>
            <pc:sldMk cId="3011795858" sldId="330"/>
            <ac:spMk id="16" creationId="{4BBF92E1-D741-4A5D-A5C0-D7DE70EBA9E0}"/>
          </ac:spMkLst>
        </pc:spChg>
        <pc:spChg chg="add del">
          <ac:chgData name="Jones Eduardo Egydio" userId="a52157a0-cc2e-4d45-b37d-467c513074bb" providerId="ADAL" clId="{A9ED7740-AF64-4E1E-B05F-52E36D2CCA22}" dt="2023-03-22T23:37:35.531" v="1518" actId="478"/>
          <ac:spMkLst>
            <pc:docMk/>
            <pc:sldMk cId="3011795858" sldId="330"/>
            <ac:spMk id="17" creationId="{253B6A13-4F01-4F0F-99F6-4407D9180E68}"/>
          </ac:spMkLst>
        </pc:spChg>
        <pc:spChg chg="add">
          <ac:chgData name="Jones Eduardo Egydio" userId="a52157a0-cc2e-4d45-b37d-467c513074bb" providerId="ADAL" clId="{A9ED7740-AF64-4E1E-B05F-52E36D2CCA22}" dt="2023-03-22T23:43:05.257" v="1690"/>
          <ac:spMkLst>
            <pc:docMk/>
            <pc:sldMk cId="3011795858" sldId="330"/>
            <ac:spMk id="19" creationId="{1F3B8689-7293-4518-96D3-4CD58BE7225C}"/>
          </ac:spMkLst>
        </pc:spChg>
        <pc:spChg chg="add mod">
          <ac:chgData name="Jones Eduardo Egydio" userId="a52157a0-cc2e-4d45-b37d-467c513074bb" providerId="ADAL" clId="{A9ED7740-AF64-4E1E-B05F-52E36D2CCA22}" dt="2023-03-22T23:44:14.073" v="1744" actId="164"/>
          <ac:spMkLst>
            <pc:docMk/>
            <pc:sldMk cId="3011795858" sldId="330"/>
            <ac:spMk id="20" creationId="{92B09010-8528-450F-B6F2-FB666D94B752}"/>
          </ac:spMkLst>
        </pc:spChg>
        <pc:grpChg chg="add del mod">
          <ac:chgData name="Jones Eduardo Egydio" userId="a52157a0-cc2e-4d45-b37d-467c513074bb" providerId="ADAL" clId="{A9ED7740-AF64-4E1E-B05F-52E36D2CCA22}" dt="2023-03-22T23:41:46.539" v="1681" actId="165"/>
          <ac:grpSpMkLst>
            <pc:docMk/>
            <pc:sldMk cId="3011795858" sldId="330"/>
            <ac:grpSpMk id="6" creationId="{A91D77B8-3FD3-4FF3-A615-5D0897604F6D}"/>
          </ac:grpSpMkLst>
        </pc:grpChg>
        <pc:grpChg chg="add mod">
          <ac:chgData name="Jones Eduardo Egydio" userId="a52157a0-cc2e-4d45-b37d-467c513074bb" providerId="ADAL" clId="{A9ED7740-AF64-4E1E-B05F-52E36D2CCA22}" dt="2023-03-22T23:41:51.085" v="1682" actId="338"/>
          <ac:grpSpMkLst>
            <pc:docMk/>
            <pc:sldMk cId="3011795858" sldId="330"/>
            <ac:grpSpMk id="7" creationId="{328CF252-4E3F-4C45-ABB2-02B9A784A55E}"/>
          </ac:grpSpMkLst>
        </pc:grpChg>
        <pc:grpChg chg="add del">
          <ac:chgData name="Jones Eduardo Egydio" userId="a52157a0-cc2e-4d45-b37d-467c513074bb" providerId="ADAL" clId="{A9ED7740-AF64-4E1E-B05F-52E36D2CCA22}" dt="2023-03-22T23:37:33.426" v="1517" actId="165"/>
          <ac:grpSpMkLst>
            <pc:docMk/>
            <pc:sldMk cId="3011795858" sldId="330"/>
            <ac:grpSpMk id="15" creationId="{B08D48B3-F177-495F-B42E-FA18132A503D}"/>
          </ac:grpSpMkLst>
        </pc:grpChg>
        <pc:grpChg chg="add mod">
          <ac:chgData name="Jones Eduardo Egydio" userId="a52157a0-cc2e-4d45-b37d-467c513074bb" providerId="ADAL" clId="{A9ED7740-AF64-4E1E-B05F-52E36D2CCA22}" dt="2023-03-22T23:44:14.073" v="1744" actId="164"/>
          <ac:grpSpMkLst>
            <pc:docMk/>
            <pc:sldMk cId="3011795858" sldId="330"/>
            <ac:grpSpMk id="21" creationId="{7238D635-E924-4F4A-B293-B1814ED1DD23}"/>
          </ac:grpSpMkLst>
        </pc:grpChg>
        <pc:picChg chg="add mod topLvl">
          <ac:chgData name="Jones Eduardo Egydio" userId="a52157a0-cc2e-4d45-b37d-467c513074bb" providerId="ADAL" clId="{A9ED7740-AF64-4E1E-B05F-52E36D2CCA22}" dt="2023-03-22T23:41:51.085" v="1682" actId="338"/>
          <ac:picMkLst>
            <pc:docMk/>
            <pc:sldMk cId="3011795858" sldId="330"/>
            <ac:picMk id="3" creationId="{FFA0CD6F-114A-4CB8-82A9-AD3037B84D94}"/>
          </ac:picMkLst>
        </pc:picChg>
        <pc:picChg chg="del mod topLvl">
          <ac:chgData name="Jones Eduardo Egydio" userId="a52157a0-cc2e-4d45-b37d-467c513074bb" providerId="ADAL" clId="{A9ED7740-AF64-4E1E-B05F-52E36D2CCA22}" dt="2023-03-22T23:37:36.505" v="1519" actId="478"/>
          <ac:picMkLst>
            <pc:docMk/>
            <pc:sldMk cId="3011795858" sldId="330"/>
            <ac:picMk id="14" creationId="{9C6547B2-FF60-460D-B893-AD30B4382390}"/>
          </ac:picMkLst>
        </pc:picChg>
        <pc:cxnChg chg="add mod">
          <ac:chgData name="Jones Eduardo Egydio" userId="a52157a0-cc2e-4d45-b37d-467c513074bb" providerId="ADAL" clId="{A9ED7740-AF64-4E1E-B05F-52E36D2CCA22}" dt="2023-03-22T23:44:14.073" v="1744" actId="164"/>
          <ac:cxnSpMkLst>
            <pc:docMk/>
            <pc:sldMk cId="3011795858" sldId="330"/>
            <ac:cxnSpMk id="9" creationId="{52345FCA-78F2-46EF-BDED-19BD0C4A1649}"/>
          </ac:cxnSpMkLst>
        </pc:cxnChg>
        <pc:cxnChg chg="add mod">
          <ac:chgData name="Jones Eduardo Egydio" userId="a52157a0-cc2e-4d45-b37d-467c513074bb" providerId="ADAL" clId="{A9ED7740-AF64-4E1E-B05F-52E36D2CCA22}" dt="2023-03-22T23:44:14.073" v="1744" actId="164"/>
          <ac:cxnSpMkLst>
            <pc:docMk/>
            <pc:sldMk cId="3011795858" sldId="330"/>
            <ac:cxnSpMk id="18" creationId="{4A5A6733-F6CC-4AC0-A95D-99F212B89C6E}"/>
          </ac:cxnSpMkLst>
        </pc:cxnChg>
      </pc:sldChg>
      <pc:sldChg chg="addSp delSp modSp add delAnim modAnim">
        <pc:chgData name="Jones Eduardo Egydio" userId="a52157a0-cc2e-4d45-b37d-467c513074bb" providerId="ADAL" clId="{A9ED7740-AF64-4E1E-B05F-52E36D2CCA22}" dt="2023-03-23T18:25:43.193" v="11079" actId="20577"/>
        <pc:sldMkLst>
          <pc:docMk/>
          <pc:sldMk cId="1700068093" sldId="331"/>
        </pc:sldMkLst>
        <pc:spChg chg="mod">
          <ac:chgData name="Jones Eduardo Egydio" userId="a52157a0-cc2e-4d45-b37d-467c513074bb" providerId="ADAL" clId="{A9ED7740-AF64-4E1E-B05F-52E36D2CCA22}" dt="2023-03-23T18:25:43.193" v="11079" actId="20577"/>
          <ac:spMkLst>
            <pc:docMk/>
            <pc:sldMk cId="1700068093" sldId="331"/>
            <ac:spMk id="2" creationId="{BC79021C-FA34-431B-9263-E37956DF55C8}"/>
          </ac:spMkLst>
        </pc:spChg>
        <pc:spChg chg="add del mod">
          <ac:chgData name="Jones Eduardo Egydio" userId="a52157a0-cc2e-4d45-b37d-467c513074bb" providerId="ADAL" clId="{A9ED7740-AF64-4E1E-B05F-52E36D2CCA22}" dt="2023-03-23T00:11:17.996" v="1836" actId="478"/>
          <ac:spMkLst>
            <pc:docMk/>
            <pc:sldMk cId="1700068093" sldId="331"/>
            <ac:spMk id="12" creationId="{2D5A5E9B-E662-431D-A61E-9ED665645416}"/>
          </ac:spMkLst>
        </pc:spChg>
        <pc:spChg chg="del">
          <ac:chgData name="Jones Eduardo Egydio" userId="a52157a0-cc2e-4d45-b37d-467c513074bb" providerId="ADAL" clId="{A9ED7740-AF64-4E1E-B05F-52E36D2CCA22}" dt="2023-03-23T00:11:03.623" v="1832" actId="478"/>
          <ac:spMkLst>
            <pc:docMk/>
            <pc:sldMk cId="1700068093" sldId="331"/>
            <ac:spMk id="13" creationId="{61E9A990-0EDB-401A-B137-6B91E4A35ADD}"/>
          </ac:spMkLst>
        </pc:spChg>
        <pc:spChg chg="del">
          <ac:chgData name="Jones Eduardo Egydio" userId="a52157a0-cc2e-4d45-b37d-467c513074bb" providerId="ADAL" clId="{A9ED7740-AF64-4E1E-B05F-52E36D2CCA22}" dt="2023-03-23T00:11:03.623" v="1832" actId="478"/>
          <ac:spMkLst>
            <pc:docMk/>
            <pc:sldMk cId="1700068093" sldId="331"/>
            <ac:spMk id="15" creationId="{C207AA99-4EF8-4493-AAE7-BA9E7D917256}"/>
          </ac:spMkLst>
        </pc:spChg>
        <pc:spChg chg="mod topLvl">
          <ac:chgData name="Jones Eduardo Egydio" userId="a52157a0-cc2e-4d45-b37d-467c513074bb" providerId="ADAL" clId="{A9ED7740-AF64-4E1E-B05F-52E36D2CCA22}" dt="2023-03-23T00:15:35.009" v="1888" actId="164"/>
          <ac:spMkLst>
            <pc:docMk/>
            <pc:sldMk cId="1700068093" sldId="331"/>
            <ac:spMk id="16" creationId="{4BBF92E1-D741-4A5D-A5C0-D7DE70EBA9E0}"/>
          </ac:spMkLst>
        </pc:spChg>
        <pc:spChg chg="add del mod">
          <ac:chgData name="Jones Eduardo Egydio" userId="a52157a0-cc2e-4d45-b37d-467c513074bb" providerId="ADAL" clId="{A9ED7740-AF64-4E1E-B05F-52E36D2CCA22}" dt="2023-03-23T00:16:02.465" v="1891" actId="478"/>
          <ac:spMkLst>
            <pc:docMk/>
            <pc:sldMk cId="1700068093" sldId="331"/>
            <ac:spMk id="39" creationId="{0D6AD2F2-9019-4956-A060-2ABD4753059C}"/>
          </ac:spMkLst>
        </pc:spChg>
        <pc:spChg chg="mod">
          <ac:chgData name="Jones Eduardo Egydio" userId="a52157a0-cc2e-4d45-b37d-467c513074bb" providerId="ADAL" clId="{A9ED7740-AF64-4E1E-B05F-52E36D2CCA22}" dt="2023-03-23T00:10:57.789" v="1828" actId="6549"/>
          <ac:spMkLst>
            <pc:docMk/>
            <pc:sldMk cId="1700068093" sldId="331"/>
            <ac:spMk id="41" creationId="{4A5BA7D6-E9A8-42FB-8AEE-4DCB0629441B}"/>
          </ac:spMkLst>
        </pc:spChg>
        <pc:spChg chg="del">
          <ac:chgData name="Jones Eduardo Egydio" userId="a52157a0-cc2e-4d45-b37d-467c513074bb" providerId="ADAL" clId="{A9ED7740-AF64-4E1E-B05F-52E36D2CCA22}" dt="2023-03-23T00:10:56.651" v="1827" actId="478"/>
          <ac:spMkLst>
            <pc:docMk/>
            <pc:sldMk cId="1700068093" sldId="331"/>
            <ac:spMk id="49" creationId="{AD16D8A2-94EA-4663-B3B3-6C74C14041D9}"/>
          </ac:spMkLst>
        </pc:spChg>
        <pc:spChg chg="del">
          <ac:chgData name="Jones Eduardo Egydio" userId="a52157a0-cc2e-4d45-b37d-467c513074bb" providerId="ADAL" clId="{A9ED7740-AF64-4E1E-B05F-52E36D2CCA22}" dt="2023-03-23T00:11:11.806" v="1835" actId="478"/>
          <ac:spMkLst>
            <pc:docMk/>
            <pc:sldMk cId="1700068093" sldId="331"/>
            <ac:spMk id="53" creationId="{B1DB2FA4-41D7-40F6-BC5D-9B249529EEB9}"/>
          </ac:spMkLst>
        </pc:spChg>
        <pc:spChg chg="del">
          <ac:chgData name="Jones Eduardo Egydio" userId="a52157a0-cc2e-4d45-b37d-467c513074bb" providerId="ADAL" clId="{A9ED7740-AF64-4E1E-B05F-52E36D2CCA22}" dt="2023-03-23T00:11:03.623" v="1832" actId="478"/>
          <ac:spMkLst>
            <pc:docMk/>
            <pc:sldMk cId="1700068093" sldId="331"/>
            <ac:spMk id="54" creationId="{E7C58EA8-9261-458D-B51B-1731D1AB9CC5}"/>
          </ac:spMkLst>
        </pc:spChg>
        <pc:spChg chg="del">
          <ac:chgData name="Jones Eduardo Egydio" userId="a52157a0-cc2e-4d45-b37d-467c513074bb" providerId="ADAL" clId="{A9ED7740-AF64-4E1E-B05F-52E36D2CCA22}" dt="2023-03-23T00:11:03.623" v="1832" actId="478"/>
          <ac:spMkLst>
            <pc:docMk/>
            <pc:sldMk cId="1700068093" sldId="331"/>
            <ac:spMk id="55" creationId="{90130B4F-7CE8-46DB-A2FE-E4E5EF4C0F19}"/>
          </ac:spMkLst>
        </pc:spChg>
        <pc:spChg chg="del">
          <ac:chgData name="Jones Eduardo Egydio" userId="a52157a0-cc2e-4d45-b37d-467c513074bb" providerId="ADAL" clId="{A9ED7740-AF64-4E1E-B05F-52E36D2CCA22}" dt="2023-03-23T00:11:03.623" v="1832" actId="478"/>
          <ac:spMkLst>
            <pc:docMk/>
            <pc:sldMk cId="1700068093" sldId="331"/>
            <ac:spMk id="56" creationId="{46EE8376-3A26-4C95-93AD-0D438A178BB7}"/>
          </ac:spMkLst>
        </pc:spChg>
        <pc:spChg chg="del">
          <ac:chgData name="Jones Eduardo Egydio" userId="a52157a0-cc2e-4d45-b37d-467c513074bb" providerId="ADAL" clId="{A9ED7740-AF64-4E1E-B05F-52E36D2CCA22}" dt="2023-03-23T00:11:03.623" v="1832" actId="478"/>
          <ac:spMkLst>
            <pc:docMk/>
            <pc:sldMk cId="1700068093" sldId="331"/>
            <ac:spMk id="57" creationId="{EC2BD32E-EBD9-41C1-B79F-2140BEAAA1F9}"/>
          </ac:spMkLst>
        </pc:spChg>
        <pc:spChg chg="del">
          <ac:chgData name="Jones Eduardo Egydio" userId="a52157a0-cc2e-4d45-b37d-467c513074bb" providerId="ADAL" clId="{A9ED7740-AF64-4E1E-B05F-52E36D2CCA22}" dt="2023-03-23T00:11:03.623" v="1832" actId="478"/>
          <ac:spMkLst>
            <pc:docMk/>
            <pc:sldMk cId="1700068093" sldId="331"/>
            <ac:spMk id="58" creationId="{7E395B13-709F-4279-90DB-A05735179080}"/>
          </ac:spMkLst>
        </pc:spChg>
        <pc:spChg chg="del">
          <ac:chgData name="Jones Eduardo Egydio" userId="a52157a0-cc2e-4d45-b37d-467c513074bb" providerId="ADAL" clId="{A9ED7740-AF64-4E1E-B05F-52E36D2CCA22}" dt="2023-03-23T00:11:03.623" v="1832" actId="478"/>
          <ac:spMkLst>
            <pc:docMk/>
            <pc:sldMk cId="1700068093" sldId="331"/>
            <ac:spMk id="59" creationId="{E8464983-9929-4E7A-9C41-0944FD7ED304}"/>
          </ac:spMkLst>
        </pc:spChg>
        <pc:spChg chg="del">
          <ac:chgData name="Jones Eduardo Egydio" userId="a52157a0-cc2e-4d45-b37d-467c513074bb" providerId="ADAL" clId="{A9ED7740-AF64-4E1E-B05F-52E36D2CCA22}" dt="2023-03-23T00:11:03.623" v="1832" actId="478"/>
          <ac:spMkLst>
            <pc:docMk/>
            <pc:sldMk cId="1700068093" sldId="331"/>
            <ac:spMk id="60" creationId="{C2C03CCC-9070-4BB3-9E07-1E260C59907D}"/>
          </ac:spMkLst>
        </pc:spChg>
        <pc:spChg chg="del">
          <ac:chgData name="Jones Eduardo Egydio" userId="a52157a0-cc2e-4d45-b37d-467c513074bb" providerId="ADAL" clId="{A9ED7740-AF64-4E1E-B05F-52E36D2CCA22}" dt="2023-03-23T00:11:03.623" v="1832" actId="478"/>
          <ac:spMkLst>
            <pc:docMk/>
            <pc:sldMk cId="1700068093" sldId="331"/>
            <ac:spMk id="61" creationId="{422BC1DE-320F-4828-93AE-F596D4CC4883}"/>
          </ac:spMkLst>
        </pc:spChg>
        <pc:spChg chg="del">
          <ac:chgData name="Jones Eduardo Egydio" userId="a52157a0-cc2e-4d45-b37d-467c513074bb" providerId="ADAL" clId="{A9ED7740-AF64-4E1E-B05F-52E36D2CCA22}" dt="2023-03-23T00:11:03.623" v="1832" actId="478"/>
          <ac:spMkLst>
            <pc:docMk/>
            <pc:sldMk cId="1700068093" sldId="331"/>
            <ac:spMk id="62" creationId="{E28CA7B6-289E-44E4-8B25-81005868DBE7}"/>
          </ac:spMkLst>
        </pc:spChg>
        <pc:spChg chg="add mod">
          <ac:chgData name="Jones Eduardo Egydio" userId="a52157a0-cc2e-4d45-b37d-467c513074bb" providerId="ADAL" clId="{A9ED7740-AF64-4E1E-B05F-52E36D2CCA22}" dt="2023-03-23T00:16:30.926" v="1897" actId="1076"/>
          <ac:spMkLst>
            <pc:docMk/>
            <pc:sldMk cId="1700068093" sldId="331"/>
            <ac:spMk id="63" creationId="{76CD035A-3932-4AC3-9E46-D3BBBCEBCCB7}"/>
          </ac:spMkLst>
        </pc:spChg>
        <pc:spChg chg="add del">
          <ac:chgData name="Jones Eduardo Egydio" userId="a52157a0-cc2e-4d45-b37d-467c513074bb" providerId="ADAL" clId="{A9ED7740-AF64-4E1E-B05F-52E36D2CCA22}" dt="2023-03-23T00:17:41.606" v="1900"/>
          <ac:spMkLst>
            <pc:docMk/>
            <pc:sldMk cId="1700068093" sldId="331"/>
            <ac:spMk id="64" creationId="{6323B699-DA51-47CD-B8DE-3CF6EF2ABC34}"/>
          </ac:spMkLst>
        </pc:spChg>
        <pc:grpChg chg="del">
          <ac:chgData name="Jones Eduardo Egydio" userId="a52157a0-cc2e-4d45-b37d-467c513074bb" providerId="ADAL" clId="{A9ED7740-AF64-4E1E-B05F-52E36D2CCA22}" dt="2023-03-23T00:11:00.297" v="1830" actId="478"/>
          <ac:grpSpMkLst>
            <pc:docMk/>
            <pc:sldMk cId="1700068093" sldId="331"/>
            <ac:grpSpMk id="6" creationId="{1F70E420-D8D9-4EFC-81CD-786EFDBE51D9}"/>
          </ac:grpSpMkLst>
        </pc:grpChg>
        <pc:grpChg chg="del">
          <ac:chgData name="Jones Eduardo Egydio" userId="a52157a0-cc2e-4d45-b37d-467c513074bb" providerId="ADAL" clId="{A9ED7740-AF64-4E1E-B05F-52E36D2CCA22}" dt="2023-03-23T00:11:07.439" v="1833" actId="165"/>
          <ac:grpSpMkLst>
            <pc:docMk/>
            <pc:sldMk cId="1700068093" sldId="331"/>
            <ac:grpSpMk id="11" creationId="{13C733A9-8F7C-47C0-BFD6-A7F557CDDF33}"/>
          </ac:grpSpMkLst>
        </pc:grpChg>
        <pc:grpChg chg="del">
          <ac:chgData name="Jones Eduardo Egydio" userId="a52157a0-cc2e-4d45-b37d-467c513074bb" providerId="ADAL" clId="{A9ED7740-AF64-4E1E-B05F-52E36D2CCA22}" dt="2023-03-23T00:10:58.844" v="1829" actId="478"/>
          <ac:grpSpMkLst>
            <pc:docMk/>
            <pc:sldMk cId="1700068093" sldId="331"/>
            <ac:grpSpMk id="14" creationId="{B3CFF13E-77BB-4F1D-94E5-A3B9E0F87DD6}"/>
          </ac:grpSpMkLst>
        </pc:grpChg>
        <pc:grpChg chg="del">
          <ac:chgData name="Jones Eduardo Egydio" userId="a52157a0-cc2e-4d45-b37d-467c513074bb" providerId="ADAL" clId="{A9ED7740-AF64-4E1E-B05F-52E36D2CCA22}" dt="2023-03-23T00:11:03.623" v="1832" actId="478"/>
          <ac:grpSpMkLst>
            <pc:docMk/>
            <pc:sldMk cId="1700068093" sldId="331"/>
            <ac:grpSpMk id="23" creationId="{9D73FEEE-6403-4B15-9B6C-0FD205583367}"/>
          </ac:grpSpMkLst>
        </pc:grpChg>
        <pc:grpChg chg="del">
          <ac:chgData name="Jones Eduardo Egydio" userId="a52157a0-cc2e-4d45-b37d-467c513074bb" providerId="ADAL" clId="{A9ED7740-AF64-4E1E-B05F-52E36D2CCA22}" dt="2023-03-23T00:11:03.623" v="1832" actId="478"/>
          <ac:grpSpMkLst>
            <pc:docMk/>
            <pc:sldMk cId="1700068093" sldId="331"/>
            <ac:grpSpMk id="24" creationId="{CED4605E-B5C1-448C-8C56-D32C02FBCA13}"/>
          </ac:grpSpMkLst>
        </pc:grpChg>
        <pc:grpChg chg="del">
          <ac:chgData name="Jones Eduardo Egydio" userId="a52157a0-cc2e-4d45-b37d-467c513074bb" providerId="ADAL" clId="{A9ED7740-AF64-4E1E-B05F-52E36D2CCA22}" dt="2023-03-23T00:11:03.623" v="1832" actId="478"/>
          <ac:grpSpMkLst>
            <pc:docMk/>
            <pc:sldMk cId="1700068093" sldId="331"/>
            <ac:grpSpMk id="28" creationId="{7167535F-94E4-4E1F-82EE-61A8C81227F0}"/>
          </ac:grpSpMkLst>
        </pc:grpChg>
        <pc:grpChg chg="del">
          <ac:chgData name="Jones Eduardo Egydio" userId="a52157a0-cc2e-4d45-b37d-467c513074bb" providerId="ADAL" clId="{A9ED7740-AF64-4E1E-B05F-52E36D2CCA22}" dt="2023-03-23T00:11:01.544" v="1831" actId="478"/>
          <ac:grpSpMkLst>
            <pc:docMk/>
            <pc:sldMk cId="1700068093" sldId="331"/>
            <ac:grpSpMk id="32" creationId="{A8B66841-03E6-4535-A78D-D283B3899ADE}"/>
          </ac:grpSpMkLst>
        </pc:grpChg>
        <pc:grpChg chg="add mod">
          <ac:chgData name="Jones Eduardo Egydio" userId="a52157a0-cc2e-4d45-b37d-467c513074bb" providerId="ADAL" clId="{A9ED7740-AF64-4E1E-B05F-52E36D2CCA22}" dt="2023-03-23T00:15:35.009" v="1888" actId="164"/>
          <ac:grpSpMkLst>
            <pc:docMk/>
            <pc:sldMk cId="1700068093" sldId="331"/>
            <ac:grpSpMk id="38" creationId="{622921EA-5AD8-4B2E-8440-9DD17B1C8427}"/>
          </ac:grpSpMkLst>
        </pc:grpChg>
        <pc:picChg chg="del mod topLvl">
          <ac:chgData name="Jones Eduardo Egydio" userId="a52157a0-cc2e-4d45-b37d-467c513074bb" providerId="ADAL" clId="{A9ED7740-AF64-4E1E-B05F-52E36D2CCA22}" dt="2023-03-23T00:11:09.538" v="1834" actId="478"/>
          <ac:picMkLst>
            <pc:docMk/>
            <pc:sldMk cId="1700068093" sldId="331"/>
            <ac:picMk id="7" creationId="{6AEBCBA7-288D-4978-9B92-7917B24B84F5}"/>
          </ac:picMkLst>
        </pc:picChg>
        <pc:picChg chg="add del mod modCrop">
          <ac:chgData name="Jones Eduardo Egydio" userId="a52157a0-cc2e-4d45-b37d-467c513074bb" providerId="ADAL" clId="{A9ED7740-AF64-4E1E-B05F-52E36D2CCA22}" dt="2023-03-23T00:14:54.491" v="1880" actId="478"/>
          <ac:picMkLst>
            <pc:docMk/>
            <pc:sldMk cId="1700068093" sldId="331"/>
            <ac:picMk id="18" creationId="{5EE337EF-0161-464F-98A1-0F7434BB8099}"/>
          </ac:picMkLst>
        </pc:picChg>
        <pc:picChg chg="add del mod modCrop">
          <ac:chgData name="Jones Eduardo Egydio" userId="a52157a0-cc2e-4d45-b37d-467c513074bb" providerId="ADAL" clId="{A9ED7740-AF64-4E1E-B05F-52E36D2CCA22}" dt="2023-03-23T00:14:53.920" v="1879" actId="478"/>
          <ac:picMkLst>
            <pc:docMk/>
            <pc:sldMk cId="1700068093" sldId="331"/>
            <ac:picMk id="19" creationId="{9ECB6C64-18DD-488A-93F0-C186B12B848A}"/>
          </ac:picMkLst>
        </pc:picChg>
        <pc:picChg chg="add del mod">
          <ac:chgData name="Jones Eduardo Egydio" userId="a52157a0-cc2e-4d45-b37d-467c513074bb" providerId="ADAL" clId="{A9ED7740-AF64-4E1E-B05F-52E36D2CCA22}" dt="2023-03-23T00:14:53.294" v="1878" actId="478"/>
          <ac:picMkLst>
            <pc:docMk/>
            <pc:sldMk cId="1700068093" sldId="331"/>
            <ac:picMk id="20" creationId="{7712F996-507F-492C-940F-D13C5370E692}"/>
          </ac:picMkLst>
        </pc:picChg>
        <pc:picChg chg="add mod">
          <ac:chgData name="Jones Eduardo Egydio" userId="a52157a0-cc2e-4d45-b37d-467c513074bb" providerId="ADAL" clId="{A9ED7740-AF64-4E1E-B05F-52E36D2CCA22}" dt="2023-03-23T00:15:35.009" v="1888" actId="164"/>
          <ac:picMkLst>
            <pc:docMk/>
            <pc:sldMk cId="1700068093" sldId="331"/>
            <ac:picMk id="37" creationId="{B280F0DC-BD4E-4A30-8CCC-B6A23139D310}"/>
          </ac:picMkLst>
        </pc:picChg>
        <pc:cxnChg chg="mod">
          <ac:chgData name="Jones Eduardo Egydio" userId="a52157a0-cc2e-4d45-b37d-467c513074bb" providerId="ADAL" clId="{A9ED7740-AF64-4E1E-B05F-52E36D2CCA22}" dt="2023-03-23T00:10:58.844" v="1829" actId="478"/>
          <ac:cxnSpMkLst>
            <pc:docMk/>
            <pc:sldMk cId="1700068093" sldId="331"/>
            <ac:cxnSpMk id="9" creationId="{F1828BA1-0054-4F9C-8622-BD4437A72224}"/>
          </ac:cxnSpMkLst>
        </pc:cxnChg>
        <pc:cxnChg chg="mod">
          <ac:chgData name="Jones Eduardo Egydio" userId="a52157a0-cc2e-4d45-b37d-467c513074bb" providerId="ADAL" clId="{A9ED7740-AF64-4E1E-B05F-52E36D2CCA22}" dt="2023-03-23T00:11:00.297" v="1830" actId="478"/>
          <ac:cxnSpMkLst>
            <pc:docMk/>
            <pc:sldMk cId="1700068093" sldId="331"/>
            <ac:cxnSpMk id="43" creationId="{C2189B89-3591-4EC6-B568-BE2A361CF130}"/>
          </ac:cxnSpMkLst>
        </pc:cxnChg>
        <pc:cxnChg chg="mod">
          <ac:chgData name="Jones Eduardo Egydio" userId="a52157a0-cc2e-4d45-b37d-467c513074bb" providerId="ADAL" clId="{A9ED7740-AF64-4E1E-B05F-52E36D2CCA22}" dt="2023-03-23T00:11:00.297" v="1830" actId="478"/>
          <ac:cxnSpMkLst>
            <pc:docMk/>
            <pc:sldMk cId="1700068093" sldId="331"/>
            <ac:cxnSpMk id="44" creationId="{E6E9A907-23C1-4D3B-B910-E2BB3F191C56}"/>
          </ac:cxnSpMkLst>
        </pc:cxnChg>
        <pc:cxnChg chg="mod">
          <ac:chgData name="Jones Eduardo Egydio" userId="a52157a0-cc2e-4d45-b37d-467c513074bb" providerId="ADAL" clId="{A9ED7740-AF64-4E1E-B05F-52E36D2CCA22}" dt="2023-03-23T00:11:00.297" v="1830" actId="478"/>
          <ac:cxnSpMkLst>
            <pc:docMk/>
            <pc:sldMk cId="1700068093" sldId="331"/>
            <ac:cxnSpMk id="47" creationId="{AD991007-8EC7-4A18-B8AE-7C0BEB4FBA1B}"/>
          </ac:cxnSpMkLst>
        </pc:cxnChg>
        <pc:cxnChg chg="mod">
          <ac:chgData name="Jones Eduardo Egydio" userId="a52157a0-cc2e-4d45-b37d-467c513074bb" providerId="ADAL" clId="{A9ED7740-AF64-4E1E-B05F-52E36D2CCA22}" dt="2023-03-23T00:11:00.297" v="1830" actId="478"/>
          <ac:cxnSpMkLst>
            <pc:docMk/>
            <pc:sldMk cId="1700068093" sldId="331"/>
            <ac:cxnSpMk id="50" creationId="{F290EAB6-1A8A-4313-8B24-9F47224880A5}"/>
          </ac:cxnSpMkLst>
        </pc:cxnChg>
      </pc:sldChg>
      <pc:sldChg chg="addSp delSp modSp add delAnim modAnim">
        <pc:chgData name="Jones Eduardo Egydio" userId="a52157a0-cc2e-4d45-b37d-467c513074bb" providerId="ADAL" clId="{A9ED7740-AF64-4E1E-B05F-52E36D2CCA22}" dt="2023-03-23T20:45:01.128" v="12122" actId="403"/>
        <pc:sldMkLst>
          <pc:docMk/>
          <pc:sldMk cId="3919997412" sldId="332"/>
        </pc:sldMkLst>
        <pc:spChg chg="mod">
          <ac:chgData name="Jones Eduardo Egydio" userId="a52157a0-cc2e-4d45-b37d-467c513074bb" providerId="ADAL" clId="{A9ED7740-AF64-4E1E-B05F-52E36D2CCA22}" dt="2023-03-23T18:26:32.800" v="11080" actId="114"/>
          <ac:spMkLst>
            <pc:docMk/>
            <pc:sldMk cId="3919997412" sldId="332"/>
            <ac:spMk id="2" creationId="{BC79021C-FA34-431B-9263-E37956DF55C8}"/>
          </ac:spMkLst>
        </pc:spChg>
        <pc:spChg chg="add mod">
          <ac:chgData name="Jones Eduardo Egydio" userId="a52157a0-cc2e-4d45-b37d-467c513074bb" providerId="ADAL" clId="{A9ED7740-AF64-4E1E-B05F-52E36D2CCA22}" dt="2023-03-23T20:45:01.128" v="12122" actId="403"/>
          <ac:spMkLst>
            <pc:docMk/>
            <pc:sldMk cId="3919997412" sldId="332"/>
            <ac:spMk id="9" creationId="{20FCB6D9-978F-4C51-9E0F-2BB0A4E0E2C1}"/>
          </ac:spMkLst>
        </pc:spChg>
        <pc:spChg chg="del topLvl">
          <ac:chgData name="Jones Eduardo Egydio" userId="a52157a0-cc2e-4d45-b37d-467c513074bb" providerId="ADAL" clId="{A9ED7740-AF64-4E1E-B05F-52E36D2CCA22}" dt="2023-03-23T00:37:27.236" v="1922" actId="478"/>
          <ac:spMkLst>
            <pc:docMk/>
            <pc:sldMk cId="3919997412" sldId="332"/>
            <ac:spMk id="16" creationId="{4BBF92E1-D741-4A5D-A5C0-D7DE70EBA9E0}"/>
          </ac:spMkLst>
        </pc:spChg>
        <pc:spChg chg="del">
          <ac:chgData name="Jones Eduardo Egydio" userId="a52157a0-cc2e-4d45-b37d-467c513074bb" providerId="ADAL" clId="{A9ED7740-AF64-4E1E-B05F-52E36D2CCA22}" dt="2023-03-23T00:37:28.156" v="1923" actId="478"/>
          <ac:spMkLst>
            <pc:docMk/>
            <pc:sldMk cId="3919997412" sldId="332"/>
            <ac:spMk id="63" creationId="{76CD035A-3932-4AC3-9E46-D3BBBCEBCCB7}"/>
          </ac:spMkLst>
        </pc:spChg>
        <pc:grpChg chg="del">
          <ac:chgData name="Jones Eduardo Egydio" userId="a52157a0-cc2e-4d45-b37d-467c513074bb" providerId="ADAL" clId="{A9ED7740-AF64-4E1E-B05F-52E36D2CCA22}" dt="2023-03-23T00:37:25.508" v="1921" actId="478"/>
          <ac:grpSpMkLst>
            <pc:docMk/>
            <pc:sldMk cId="3919997412" sldId="332"/>
            <ac:grpSpMk id="38" creationId="{622921EA-5AD8-4B2E-8440-9DD17B1C8427}"/>
          </ac:grpSpMkLst>
        </pc:grpChg>
        <pc:picChg chg="del topLvl">
          <ac:chgData name="Jones Eduardo Egydio" userId="a52157a0-cc2e-4d45-b37d-467c513074bb" providerId="ADAL" clId="{A9ED7740-AF64-4E1E-B05F-52E36D2CCA22}" dt="2023-03-23T00:37:25.508" v="1921" actId="478"/>
          <ac:picMkLst>
            <pc:docMk/>
            <pc:sldMk cId="3919997412" sldId="332"/>
            <ac:picMk id="37" creationId="{B280F0DC-BD4E-4A30-8CCC-B6A23139D310}"/>
          </ac:picMkLst>
        </pc:picChg>
      </pc:sldChg>
      <pc:sldChg chg="addSp delSp modSp add modAnim">
        <pc:chgData name="Jones Eduardo Egydio" userId="a52157a0-cc2e-4d45-b37d-467c513074bb" providerId="ADAL" clId="{A9ED7740-AF64-4E1E-B05F-52E36D2CCA22}" dt="2023-03-23T20:47:09.973" v="12131" actId="1036"/>
        <pc:sldMkLst>
          <pc:docMk/>
          <pc:sldMk cId="1614883772" sldId="333"/>
        </pc:sldMkLst>
        <pc:spChg chg="mod">
          <ac:chgData name="Jones Eduardo Egydio" userId="a52157a0-cc2e-4d45-b37d-467c513074bb" providerId="ADAL" clId="{A9ED7740-AF64-4E1E-B05F-52E36D2CCA22}" dt="2023-03-23T00:49:18.705" v="2803" actId="20577"/>
          <ac:spMkLst>
            <pc:docMk/>
            <pc:sldMk cId="1614883772" sldId="333"/>
            <ac:spMk id="2" creationId="{BC79021C-FA34-431B-9263-E37956DF55C8}"/>
          </ac:spMkLst>
        </pc:spChg>
        <pc:spChg chg="mod">
          <ac:chgData name="Jones Eduardo Egydio" userId="a52157a0-cc2e-4d45-b37d-467c513074bb" providerId="ADAL" clId="{A9ED7740-AF64-4E1E-B05F-52E36D2CCA22}" dt="2023-03-23T00:50:10.661" v="2870" actId="14100"/>
          <ac:spMkLst>
            <pc:docMk/>
            <pc:sldMk cId="1614883772" sldId="333"/>
            <ac:spMk id="9" creationId="{20FCB6D9-978F-4C51-9E0F-2BB0A4E0E2C1}"/>
          </ac:spMkLst>
        </pc:spChg>
        <pc:spChg chg="add mod">
          <ac:chgData name="Jones Eduardo Egydio" userId="a52157a0-cc2e-4d45-b37d-467c513074bb" providerId="ADAL" clId="{A9ED7740-AF64-4E1E-B05F-52E36D2CCA22}" dt="2023-03-23T00:52:41.322" v="2966" actId="164"/>
          <ac:spMkLst>
            <pc:docMk/>
            <pc:sldMk cId="1614883772" sldId="333"/>
            <ac:spMk id="10" creationId="{343C1FFC-9F12-4D0F-8172-32C067E7130B}"/>
          </ac:spMkLst>
        </pc:spChg>
        <pc:spChg chg="add mod">
          <ac:chgData name="Jones Eduardo Egydio" userId="a52157a0-cc2e-4d45-b37d-467c513074bb" providerId="ADAL" clId="{A9ED7740-AF64-4E1E-B05F-52E36D2CCA22}" dt="2023-03-23T20:46:12.403" v="12127" actId="207"/>
          <ac:spMkLst>
            <pc:docMk/>
            <pc:sldMk cId="1614883772" sldId="333"/>
            <ac:spMk id="11" creationId="{397430A5-9879-451C-A773-2E0F181BA94E}"/>
          </ac:spMkLst>
        </pc:spChg>
        <pc:spChg chg="add mod">
          <ac:chgData name="Jones Eduardo Egydio" userId="a52157a0-cc2e-4d45-b37d-467c513074bb" providerId="ADAL" clId="{A9ED7740-AF64-4E1E-B05F-52E36D2CCA22}" dt="2023-03-23T00:55:28.761" v="3058" actId="14100"/>
          <ac:spMkLst>
            <pc:docMk/>
            <pc:sldMk cId="1614883772" sldId="333"/>
            <ac:spMk id="14" creationId="{D0D76287-977C-46E0-B30D-5257A4DEA4BE}"/>
          </ac:spMkLst>
        </pc:spChg>
        <pc:spChg chg="add mod">
          <ac:chgData name="Jones Eduardo Egydio" userId="a52157a0-cc2e-4d45-b37d-467c513074bb" providerId="ADAL" clId="{A9ED7740-AF64-4E1E-B05F-52E36D2CCA22}" dt="2023-03-23T00:56:19.435" v="3144" actId="113"/>
          <ac:spMkLst>
            <pc:docMk/>
            <pc:sldMk cId="1614883772" sldId="333"/>
            <ac:spMk id="15" creationId="{BBBF5601-10FA-4226-9765-4DEEBFD58417}"/>
          </ac:spMkLst>
        </pc:spChg>
        <pc:grpChg chg="add mod">
          <ac:chgData name="Jones Eduardo Egydio" userId="a52157a0-cc2e-4d45-b37d-467c513074bb" providerId="ADAL" clId="{A9ED7740-AF64-4E1E-B05F-52E36D2CCA22}" dt="2023-03-23T00:52:41.322" v="2966" actId="164"/>
          <ac:grpSpMkLst>
            <pc:docMk/>
            <pc:sldMk cId="1614883772" sldId="333"/>
            <ac:grpSpMk id="12" creationId="{483C7219-EA1D-4B2B-A744-B31F9B073203}"/>
          </ac:grpSpMkLst>
        </pc:grpChg>
        <pc:grpChg chg="add mod">
          <ac:chgData name="Jones Eduardo Egydio" userId="a52157a0-cc2e-4d45-b37d-467c513074bb" providerId="ADAL" clId="{A9ED7740-AF64-4E1E-B05F-52E36D2CCA22}" dt="2023-03-23T20:47:09.973" v="12131" actId="1036"/>
          <ac:grpSpMkLst>
            <pc:docMk/>
            <pc:sldMk cId="1614883772" sldId="333"/>
            <ac:grpSpMk id="13" creationId="{621ED25E-415A-45F0-B52F-55431E4951D9}"/>
          </ac:grpSpMkLst>
        </pc:grpChg>
        <pc:picChg chg="add mod">
          <ac:chgData name="Jones Eduardo Egydio" userId="a52157a0-cc2e-4d45-b37d-467c513074bb" providerId="ADAL" clId="{A9ED7740-AF64-4E1E-B05F-52E36D2CCA22}" dt="2023-03-23T00:58:41.257" v="3158" actId="1076"/>
          <ac:picMkLst>
            <pc:docMk/>
            <pc:sldMk cId="1614883772" sldId="333"/>
            <ac:picMk id="16" creationId="{14681F32-A5C7-4B63-B258-42E0DC5E9D9D}"/>
          </ac:picMkLst>
        </pc:picChg>
        <pc:picChg chg="add mod">
          <ac:chgData name="Jones Eduardo Egydio" userId="a52157a0-cc2e-4d45-b37d-467c513074bb" providerId="ADAL" clId="{A9ED7740-AF64-4E1E-B05F-52E36D2CCA22}" dt="2023-03-23T01:00:13.475" v="3175" actId="1076"/>
          <ac:picMkLst>
            <pc:docMk/>
            <pc:sldMk cId="1614883772" sldId="333"/>
            <ac:picMk id="17" creationId="{041720BE-5753-42CE-A116-D5E154B38049}"/>
          </ac:picMkLst>
        </pc:picChg>
        <pc:picChg chg="add mod">
          <ac:chgData name="Jones Eduardo Egydio" userId="a52157a0-cc2e-4d45-b37d-467c513074bb" providerId="ADAL" clId="{A9ED7740-AF64-4E1E-B05F-52E36D2CCA22}" dt="2023-03-23T00:59:24.810" v="3165" actId="1076"/>
          <ac:picMkLst>
            <pc:docMk/>
            <pc:sldMk cId="1614883772" sldId="333"/>
            <ac:picMk id="18" creationId="{944D7C09-E27C-4598-BA52-B56A109AB795}"/>
          </ac:picMkLst>
        </pc:picChg>
        <pc:picChg chg="add del">
          <ac:chgData name="Jones Eduardo Egydio" userId="a52157a0-cc2e-4d45-b37d-467c513074bb" providerId="ADAL" clId="{A9ED7740-AF64-4E1E-B05F-52E36D2CCA22}" dt="2023-03-23T01:01:01.594" v="3177"/>
          <ac:picMkLst>
            <pc:docMk/>
            <pc:sldMk cId="1614883772" sldId="333"/>
            <ac:picMk id="19" creationId="{6C0AE89B-604B-4E5E-AB66-0A91624F064D}"/>
          </ac:picMkLst>
        </pc:picChg>
        <pc:cxnChg chg="add mod">
          <ac:chgData name="Jones Eduardo Egydio" userId="a52157a0-cc2e-4d45-b37d-467c513074bb" providerId="ADAL" clId="{A9ED7740-AF64-4E1E-B05F-52E36D2CCA22}" dt="2023-03-23T00:52:41.322" v="2966" actId="164"/>
          <ac:cxnSpMkLst>
            <pc:docMk/>
            <pc:sldMk cId="1614883772" sldId="333"/>
            <ac:cxnSpMk id="6" creationId="{CF27E4CB-8BCE-4ACC-A953-2D86E6F30E16}"/>
          </ac:cxnSpMkLst>
        </pc:cxnChg>
        <pc:cxnChg chg="add mod">
          <ac:chgData name="Jones Eduardo Egydio" userId="a52157a0-cc2e-4d45-b37d-467c513074bb" providerId="ADAL" clId="{A9ED7740-AF64-4E1E-B05F-52E36D2CCA22}" dt="2023-03-23T00:53:04.586" v="2968" actId="164"/>
          <ac:cxnSpMkLst>
            <pc:docMk/>
            <pc:sldMk cId="1614883772" sldId="333"/>
            <ac:cxnSpMk id="8" creationId="{AC902C4C-26F6-46C9-88AD-0F274813AA39}"/>
          </ac:cxnSpMkLst>
        </pc:cxnChg>
      </pc:sldChg>
      <pc:sldChg chg="addSp delSp modSp add delAnim modAnim">
        <pc:chgData name="Jones Eduardo Egydio" userId="a52157a0-cc2e-4d45-b37d-467c513074bb" providerId="ADAL" clId="{A9ED7740-AF64-4E1E-B05F-52E36D2CCA22}" dt="2023-03-23T20:52:44.768" v="12132"/>
        <pc:sldMkLst>
          <pc:docMk/>
          <pc:sldMk cId="501640212" sldId="334"/>
        </pc:sldMkLst>
        <pc:spChg chg="mod">
          <ac:chgData name="Jones Eduardo Egydio" userId="a52157a0-cc2e-4d45-b37d-467c513074bb" providerId="ADAL" clId="{A9ED7740-AF64-4E1E-B05F-52E36D2CCA22}" dt="2023-03-23T01:02:01.910" v="3222" actId="1076"/>
          <ac:spMkLst>
            <pc:docMk/>
            <pc:sldMk cId="501640212" sldId="334"/>
            <ac:spMk id="2" creationId="{BC79021C-FA34-431B-9263-E37956DF55C8}"/>
          </ac:spMkLst>
        </pc:spChg>
        <pc:spChg chg="add del mod">
          <ac:chgData name="Jones Eduardo Egydio" userId="a52157a0-cc2e-4d45-b37d-467c513074bb" providerId="ADAL" clId="{A9ED7740-AF64-4E1E-B05F-52E36D2CCA22}" dt="2023-03-23T01:01:58.917" v="3220" actId="478"/>
          <ac:spMkLst>
            <pc:docMk/>
            <pc:sldMk cId="501640212" sldId="334"/>
            <ac:spMk id="7" creationId="{1E881A8C-7456-47D3-A128-599EEC7D93A3}"/>
          </ac:spMkLst>
        </pc:spChg>
        <pc:spChg chg="del">
          <ac:chgData name="Jones Eduardo Egydio" userId="a52157a0-cc2e-4d45-b37d-467c513074bb" providerId="ADAL" clId="{A9ED7740-AF64-4E1E-B05F-52E36D2CCA22}" dt="2023-03-23T01:01:57.384" v="3219" actId="478"/>
          <ac:spMkLst>
            <pc:docMk/>
            <pc:sldMk cId="501640212" sldId="334"/>
            <ac:spMk id="9" creationId="{20FCB6D9-978F-4C51-9E0F-2BB0A4E0E2C1}"/>
          </ac:spMkLst>
        </pc:spChg>
        <pc:spChg chg="mod topLvl">
          <ac:chgData name="Jones Eduardo Egydio" userId="a52157a0-cc2e-4d45-b37d-467c513074bb" providerId="ADAL" clId="{A9ED7740-AF64-4E1E-B05F-52E36D2CCA22}" dt="2023-03-23T18:34:05.773" v="11165" actId="164"/>
          <ac:spMkLst>
            <pc:docMk/>
            <pc:sldMk cId="501640212" sldId="334"/>
            <ac:spMk id="11" creationId="{3FF90F4B-1541-435E-91D6-38E6397F2EBA}"/>
          </ac:spMkLst>
        </pc:spChg>
        <pc:spChg chg="del">
          <ac:chgData name="Jones Eduardo Egydio" userId="a52157a0-cc2e-4d45-b37d-467c513074bb" providerId="ADAL" clId="{A9ED7740-AF64-4E1E-B05F-52E36D2CCA22}" dt="2023-03-23T01:02:28.103" v="3228" actId="478"/>
          <ac:spMkLst>
            <pc:docMk/>
            <pc:sldMk cId="501640212" sldId="334"/>
            <ac:spMk id="14" creationId="{D0D76287-977C-46E0-B30D-5257A4DEA4BE}"/>
          </ac:spMkLst>
        </pc:spChg>
        <pc:spChg chg="mod">
          <ac:chgData name="Jones Eduardo Egydio" userId="a52157a0-cc2e-4d45-b37d-467c513074bb" providerId="ADAL" clId="{A9ED7740-AF64-4E1E-B05F-52E36D2CCA22}" dt="2023-03-23T14:30:17.816" v="10363" actId="20577"/>
          <ac:spMkLst>
            <pc:docMk/>
            <pc:sldMk cId="501640212" sldId="334"/>
            <ac:spMk id="15" creationId="{BBBF5601-10FA-4226-9765-4DEEBFD58417}"/>
          </ac:spMkLst>
        </pc:spChg>
        <pc:spChg chg="mod">
          <ac:chgData name="Jones Eduardo Egydio" userId="a52157a0-cc2e-4d45-b37d-467c513074bb" providerId="ADAL" clId="{A9ED7740-AF64-4E1E-B05F-52E36D2CCA22}" dt="2023-03-23T18:35:46.278" v="11182" actId="1076"/>
          <ac:spMkLst>
            <pc:docMk/>
            <pc:sldMk cId="501640212" sldId="334"/>
            <ac:spMk id="24" creationId="{FCFA14A0-B237-4C62-9475-25A8B375A2DE}"/>
          </ac:spMkLst>
        </pc:spChg>
        <pc:grpChg chg="add del mod">
          <ac:chgData name="Jones Eduardo Egydio" userId="a52157a0-cc2e-4d45-b37d-467c513074bb" providerId="ADAL" clId="{A9ED7740-AF64-4E1E-B05F-52E36D2CCA22}" dt="2023-03-23T18:33:28.045" v="11155" actId="165"/>
          <ac:grpSpMkLst>
            <pc:docMk/>
            <pc:sldMk cId="501640212" sldId="334"/>
            <ac:grpSpMk id="9" creationId="{08B88007-C740-4BB1-833C-61CD858DE5B9}"/>
          </ac:grpSpMkLst>
        </pc:grpChg>
        <pc:grpChg chg="del">
          <ac:chgData name="Jones Eduardo Egydio" userId="a52157a0-cc2e-4d45-b37d-467c513074bb" providerId="ADAL" clId="{A9ED7740-AF64-4E1E-B05F-52E36D2CCA22}" dt="2023-03-23T01:02:04.408" v="3223" actId="478"/>
          <ac:grpSpMkLst>
            <pc:docMk/>
            <pc:sldMk cId="501640212" sldId="334"/>
            <ac:grpSpMk id="12" creationId="{483C7219-EA1D-4B2B-A744-B31F9B073203}"/>
          </ac:grpSpMkLst>
        </pc:grpChg>
        <pc:grpChg chg="del">
          <ac:chgData name="Jones Eduardo Egydio" userId="a52157a0-cc2e-4d45-b37d-467c513074bb" providerId="ADAL" clId="{A9ED7740-AF64-4E1E-B05F-52E36D2CCA22}" dt="2023-03-23T01:02:04.408" v="3223" actId="478"/>
          <ac:grpSpMkLst>
            <pc:docMk/>
            <pc:sldMk cId="501640212" sldId="334"/>
            <ac:grpSpMk id="13" creationId="{621ED25E-415A-45F0-B52F-55431E4951D9}"/>
          </ac:grpSpMkLst>
        </pc:grpChg>
        <pc:grpChg chg="add mod">
          <ac:chgData name="Jones Eduardo Egydio" userId="a52157a0-cc2e-4d45-b37d-467c513074bb" providerId="ADAL" clId="{A9ED7740-AF64-4E1E-B05F-52E36D2CCA22}" dt="2023-03-23T18:34:05.773" v="11165" actId="164"/>
          <ac:grpSpMkLst>
            <pc:docMk/>
            <pc:sldMk cId="501640212" sldId="334"/>
            <ac:grpSpMk id="16" creationId="{A6B5B613-2EE9-410E-B339-F2A53F4271ED}"/>
          </ac:grpSpMkLst>
        </pc:grpChg>
        <pc:grpChg chg="add mod">
          <ac:chgData name="Jones Eduardo Egydio" userId="a52157a0-cc2e-4d45-b37d-467c513074bb" providerId="ADAL" clId="{A9ED7740-AF64-4E1E-B05F-52E36D2CCA22}" dt="2023-03-23T18:35:32.819" v="11168" actId="1076"/>
          <ac:grpSpMkLst>
            <pc:docMk/>
            <pc:sldMk cId="501640212" sldId="334"/>
            <ac:grpSpMk id="22" creationId="{EB35D52B-08B0-4CDF-929D-4A372F9C33D7}"/>
          </ac:grpSpMkLst>
        </pc:grpChg>
        <pc:picChg chg="del">
          <ac:chgData name="Jones Eduardo Egydio" userId="a52157a0-cc2e-4d45-b37d-467c513074bb" providerId="ADAL" clId="{A9ED7740-AF64-4E1E-B05F-52E36D2CCA22}" dt="2023-03-23T01:05:20.123" v="3302" actId="478"/>
          <ac:picMkLst>
            <pc:docMk/>
            <pc:sldMk cId="501640212" sldId="334"/>
            <ac:picMk id="16" creationId="{14681F32-A5C7-4B63-B258-42E0DC5E9D9D}"/>
          </ac:picMkLst>
        </pc:picChg>
        <pc:picChg chg="del">
          <ac:chgData name="Jones Eduardo Egydio" userId="a52157a0-cc2e-4d45-b37d-467c513074bb" providerId="ADAL" clId="{A9ED7740-AF64-4E1E-B05F-52E36D2CCA22}" dt="2023-03-23T01:05:19.532" v="3301" actId="478"/>
          <ac:picMkLst>
            <pc:docMk/>
            <pc:sldMk cId="501640212" sldId="334"/>
            <ac:picMk id="17" creationId="{041720BE-5753-42CE-A116-D5E154B38049}"/>
          </ac:picMkLst>
        </pc:picChg>
        <pc:picChg chg="del">
          <ac:chgData name="Jones Eduardo Egydio" userId="a52157a0-cc2e-4d45-b37d-467c513074bb" providerId="ADAL" clId="{A9ED7740-AF64-4E1E-B05F-52E36D2CCA22}" dt="2023-03-23T01:05:20.722" v="3303" actId="478"/>
          <ac:picMkLst>
            <pc:docMk/>
            <pc:sldMk cId="501640212" sldId="334"/>
            <ac:picMk id="18" creationId="{944D7C09-E27C-4598-BA52-B56A109AB795}"/>
          </ac:picMkLst>
        </pc:picChg>
        <pc:picChg chg="add mod">
          <ac:chgData name="Jones Eduardo Egydio" userId="a52157a0-cc2e-4d45-b37d-467c513074bb" providerId="ADAL" clId="{A9ED7740-AF64-4E1E-B05F-52E36D2CCA22}" dt="2023-03-23T18:33:44.365" v="11161" actId="1076"/>
          <ac:picMkLst>
            <pc:docMk/>
            <pc:sldMk cId="501640212" sldId="334"/>
            <ac:picMk id="19" creationId="{412134E4-FFC0-4009-BAAB-191DF1E81376}"/>
          </ac:picMkLst>
        </pc:picChg>
        <pc:picChg chg="add mod">
          <ac:chgData name="Jones Eduardo Egydio" userId="a52157a0-cc2e-4d45-b37d-467c513074bb" providerId="ADAL" clId="{A9ED7740-AF64-4E1E-B05F-52E36D2CCA22}" dt="2023-03-23T01:05:58.549" v="3308" actId="12788"/>
          <ac:picMkLst>
            <pc:docMk/>
            <pc:sldMk cId="501640212" sldId="334"/>
            <ac:picMk id="20" creationId="{024BCEFA-4338-422E-8441-E8DF7EFAF36A}"/>
          </ac:picMkLst>
        </pc:picChg>
        <pc:picChg chg="add mod">
          <ac:chgData name="Jones Eduardo Egydio" userId="a52157a0-cc2e-4d45-b37d-467c513074bb" providerId="ADAL" clId="{A9ED7740-AF64-4E1E-B05F-52E36D2CCA22}" dt="2023-03-23T01:07:15.037" v="3314" actId="1076"/>
          <ac:picMkLst>
            <pc:docMk/>
            <pc:sldMk cId="501640212" sldId="334"/>
            <ac:picMk id="21" creationId="{5AA64C61-15B5-4898-ADE1-07A1D930484C}"/>
          </ac:picMkLst>
        </pc:picChg>
        <pc:cxnChg chg="mod topLvl">
          <ac:chgData name="Jones Eduardo Egydio" userId="a52157a0-cc2e-4d45-b37d-467c513074bb" providerId="ADAL" clId="{A9ED7740-AF64-4E1E-B05F-52E36D2CCA22}" dt="2023-03-23T18:34:05.773" v="11165" actId="164"/>
          <ac:cxnSpMkLst>
            <pc:docMk/>
            <pc:sldMk cId="501640212" sldId="334"/>
            <ac:cxnSpMk id="10" creationId="{E1B09394-B45F-4A79-8A62-D74AB9291967}"/>
          </ac:cxnSpMkLst>
        </pc:cxnChg>
        <pc:cxnChg chg="add mod">
          <ac:chgData name="Jones Eduardo Egydio" userId="a52157a0-cc2e-4d45-b37d-467c513074bb" providerId="ADAL" clId="{A9ED7740-AF64-4E1E-B05F-52E36D2CCA22}" dt="2023-03-23T18:34:05.773" v="11165" actId="164"/>
          <ac:cxnSpMkLst>
            <pc:docMk/>
            <pc:sldMk cId="501640212" sldId="334"/>
            <ac:cxnSpMk id="14" creationId="{105444BF-F889-4F43-ADE4-613E97D2444B}"/>
          </ac:cxnSpMkLst>
        </pc:cxnChg>
        <pc:cxnChg chg="mod">
          <ac:chgData name="Jones Eduardo Egydio" userId="a52157a0-cc2e-4d45-b37d-467c513074bb" providerId="ADAL" clId="{A9ED7740-AF64-4E1E-B05F-52E36D2CCA22}" dt="2023-03-23T18:35:48.757" v="11183" actId="14100"/>
          <ac:cxnSpMkLst>
            <pc:docMk/>
            <pc:sldMk cId="501640212" sldId="334"/>
            <ac:cxnSpMk id="23" creationId="{EB20F921-8BE2-4197-A48B-B1D8C09B545B}"/>
          </ac:cxnSpMkLst>
        </pc:cxnChg>
        <pc:cxnChg chg="mod">
          <ac:chgData name="Jones Eduardo Egydio" userId="a52157a0-cc2e-4d45-b37d-467c513074bb" providerId="ADAL" clId="{A9ED7740-AF64-4E1E-B05F-52E36D2CCA22}" dt="2023-03-23T18:35:52.413" v="11184" actId="14100"/>
          <ac:cxnSpMkLst>
            <pc:docMk/>
            <pc:sldMk cId="501640212" sldId="334"/>
            <ac:cxnSpMk id="25" creationId="{70C48FAB-3C06-4796-A7E4-21E4614D8D22}"/>
          </ac:cxnSpMkLst>
        </pc:cxnChg>
      </pc:sldChg>
      <pc:sldChg chg="addSp delSp modSp add addAnim delAnim modAnim">
        <pc:chgData name="Jones Eduardo Egydio" userId="a52157a0-cc2e-4d45-b37d-467c513074bb" providerId="ADAL" clId="{A9ED7740-AF64-4E1E-B05F-52E36D2CCA22}" dt="2023-03-23T20:54:23.621" v="12133" actId="20577"/>
        <pc:sldMkLst>
          <pc:docMk/>
          <pc:sldMk cId="3368674581" sldId="335"/>
        </pc:sldMkLst>
        <pc:spChg chg="mod">
          <ac:chgData name="Jones Eduardo Egydio" userId="a52157a0-cc2e-4d45-b37d-467c513074bb" providerId="ADAL" clId="{A9ED7740-AF64-4E1E-B05F-52E36D2CCA22}" dt="2023-03-23T01:10:50.105" v="3403" actId="20577"/>
          <ac:spMkLst>
            <pc:docMk/>
            <pc:sldMk cId="3368674581" sldId="335"/>
            <ac:spMk id="2" creationId="{BC79021C-FA34-431B-9263-E37956DF55C8}"/>
          </ac:spMkLst>
        </pc:spChg>
        <pc:spChg chg="add mod">
          <ac:chgData name="Jones Eduardo Egydio" userId="a52157a0-cc2e-4d45-b37d-467c513074bb" providerId="ADAL" clId="{A9ED7740-AF64-4E1E-B05F-52E36D2CCA22}" dt="2023-03-23T18:37:36.302" v="11186" actId="13926"/>
          <ac:spMkLst>
            <pc:docMk/>
            <pc:sldMk cId="3368674581" sldId="335"/>
            <ac:spMk id="9" creationId="{D95DFA89-6FD7-40C0-A3B4-8E389B35F2AF}"/>
          </ac:spMkLst>
        </pc:spChg>
        <pc:spChg chg="add mod">
          <ac:chgData name="Jones Eduardo Egydio" userId="a52157a0-cc2e-4d45-b37d-467c513074bb" providerId="ADAL" clId="{A9ED7740-AF64-4E1E-B05F-52E36D2CCA22}" dt="2023-03-23T18:37:46.957" v="11188" actId="13926"/>
          <ac:spMkLst>
            <pc:docMk/>
            <pc:sldMk cId="3368674581" sldId="335"/>
            <ac:spMk id="10" creationId="{59E451E6-69E3-4855-82F9-9CF17906E70B}"/>
          </ac:spMkLst>
        </pc:spChg>
        <pc:spChg chg="add mod">
          <ac:chgData name="Jones Eduardo Egydio" userId="a52157a0-cc2e-4d45-b37d-467c513074bb" providerId="ADAL" clId="{A9ED7740-AF64-4E1E-B05F-52E36D2CCA22}" dt="2023-03-23T18:37:57.051" v="11190" actId="13926"/>
          <ac:spMkLst>
            <pc:docMk/>
            <pc:sldMk cId="3368674581" sldId="335"/>
            <ac:spMk id="11" creationId="{A0BCCAD6-C52D-4CC9-8CD8-5783A11E70F9}"/>
          </ac:spMkLst>
        </pc:spChg>
        <pc:spChg chg="del">
          <ac:chgData name="Jones Eduardo Egydio" userId="a52157a0-cc2e-4d45-b37d-467c513074bb" providerId="ADAL" clId="{A9ED7740-AF64-4E1E-B05F-52E36D2CCA22}" dt="2023-03-23T01:10:56.906" v="3407" actId="478"/>
          <ac:spMkLst>
            <pc:docMk/>
            <pc:sldMk cId="3368674581" sldId="335"/>
            <ac:spMk id="15" creationId="{BBBF5601-10FA-4226-9765-4DEEBFD58417}"/>
          </ac:spMkLst>
        </pc:spChg>
        <pc:spChg chg="add mod">
          <ac:chgData name="Jones Eduardo Egydio" userId="a52157a0-cc2e-4d45-b37d-467c513074bb" providerId="ADAL" clId="{A9ED7740-AF64-4E1E-B05F-52E36D2CCA22}" dt="2023-03-23T01:15:13.204" v="3611" actId="164"/>
          <ac:spMkLst>
            <pc:docMk/>
            <pc:sldMk cId="3368674581" sldId="335"/>
            <ac:spMk id="22" creationId="{D5C78AEC-5F42-4BCD-9513-3BE79FD4D80D}"/>
          </ac:spMkLst>
        </pc:spChg>
        <pc:spChg chg="mod">
          <ac:chgData name="Jones Eduardo Egydio" userId="a52157a0-cc2e-4d45-b37d-467c513074bb" providerId="ADAL" clId="{A9ED7740-AF64-4E1E-B05F-52E36D2CCA22}" dt="2023-03-23T01:20:07.909" v="3755" actId="14100"/>
          <ac:spMkLst>
            <pc:docMk/>
            <pc:sldMk cId="3368674581" sldId="335"/>
            <ac:spMk id="31" creationId="{DCD84546-F4E4-466B-95DE-54D298F4CE35}"/>
          </ac:spMkLst>
        </pc:spChg>
        <pc:spChg chg="mod">
          <ac:chgData name="Jones Eduardo Egydio" userId="a52157a0-cc2e-4d45-b37d-467c513074bb" providerId="ADAL" clId="{A9ED7740-AF64-4E1E-B05F-52E36D2CCA22}" dt="2023-03-23T01:21:46.574" v="3782" actId="1076"/>
          <ac:spMkLst>
            <pc:docMk/>
            <pc:sldMk cId="3368674581" sldId="335"/>
            <ac:spMk id="47" creationId="{3CFA12B5-894E-4B12-B2AB-9A5651CA9A6A}"/>
          </ac:spMkLst>
        </pc:spChg>
        <pc:spChg chg="add del mod">
          <ac:chgData name="Jones Eduardo Egydio" userId="a52157a0-cc2e-4d45-b37d-467c513074bb" providerId="ADAL" clId="{A9ED7740-AF64-4E1E-B05F-52E36D2CCA22}" dt="2023-03-23T20:54:23.621" v="12133" actId="20577"/>
          <ac:spMkLst>
            <pc:docMk/>
            <pc:sldMk cId="3368674581" sldId="335"/>
            <ac:spMk id="51" creationId="{3AB443C9-1C73-4FCA-94F4-B485CDB47AF2}"/>
          </ac:spMkLst>
        </pc:spChg>
        <pc:grpChg chg="add mod">
          <ac:chgData name="Jones Eduardo Egydio" userId="a52157a0-cc2e-4d45-b37d-467c513074bb" providerId="ADAL" clId="{A9ED7740-AF64-4E1E-B05F-52E36D2CCA22}" dt="2023-03-23T01:15:13.204" v="3611" actId="164"/>
          <ac:grpSpMkLst>
            <pc:docMk/>
            <pc:sldMk cId="3368674581" sldId="335"/>
            <ac:grpSpMk id="16" creationId="{F2A4BE64-BF73-48FE-9A20-D68C6B956093}"/>
          </ac:grpSpMkLst>
        </pc:grpChg>
        <pc:grpChg chg="add mod">
          <ac:chgData name="Jones Eduardo Egydio" userId="a52157a0-cc2e-4d45-b37d-467c513074bb" providerId="ADAL" clId="{A9ED7740-AF64-4E1E-B05F-52E36D2CCA22}" dt="2023-03-23T01:18:39.365" v="3619" actId="1076"/>
          <ac:grpSpMkLst>
            <pc:docMk/>
            <pc:sldMk cId="3368674581" sldId="335"/>
            <ac:grpSpMk id="27" creationId="{14FA14F2-52C6-46F8-8F3D-72CEC40293EA}"/>
          </ac:grpSpMkLst>
        </pc:grpChg>
        <pc:grpChg chg="add mod">
          <ac:chgData name="Jones Eduardo Egydio" userId="a52157a0-cc2e-4d45-b37d-467c513074bb" providerId="ADAL" clId="{A9ED7740-AF64-4E1E-B05F-52E36D2CCA22}" dt="2023-03-23T01:20:35.844" v="3761" actId="1076"/>
          <ac:grpSpMkLst>
            <pc:docMk/>
            <pc:sldMk cId="3368674581" sldId="335"/>
            <ac:grpSpMk id="44" creationId="{05EA0791-E8EF-4E68-8B49-8B83E3764390}"/>
          </ac:grpSpMkLst>
        </pc:grpChg>
        <pc:picChg chg="del">
          <ac:chgData name="Jones Eduardo Egydio" userId="a52157a0-cc2e-4d45-b37d-467c513074bb" providerId="ADAL" clId="{A9ED7740-AF64-4E1E-B05F-52E36D2CCA22}" dt="2023-03-23T01:10:52.473" v="3404" actId="478"/>
          <ac:picMkLst>
            <pc:docMk/>
            <pc:sldMk cId="3368674581" sldId="335"/>
            <ac:picMk id="19" creationId="{412134E4-FFC0-4009-BAAB-191DF1E81376}"/>
          </ac:picMkLst>
        </pc:picChg>
        <pc:picChg chg="del">
          <ac:chgData name="Jones Eduardo Egydio" userId="a52157a0-cc2e-4d45-b37d-467c513074bb" providerId="ADAL" clId="{A9ED7740-AF64-4E1E-B05F-52E36D2CCA22}" dt="2023-03-23T01:10:54.550" v="3405" actId="478"/>
          <ac:picMkLst>
            <pc:docMk/>
            <pc:sldMk cId="3368674581" sldId="335"/>
            <ac:picMk id="20" creationId="{024BCEFA-4338-422E-8441-E8DF7EFAF36A}"/>
          </ac:picMkLst>
        </pc:picChg>
        <pc:picChg chg="del">
          <ac:chgData name="Jones Eduardo Egydio" userId="a52157a0-cc2e-4d45-b37d-467c513074bb" providerId="ADAL" clId="{A9ED7740-AF64-4E1E-B05F-52E36D2CCA22}" dt="2023-03-23T01:10:55.433" v="3406" actId="478"/>
          <ac:picMkLst>
            <pc:docMk/>
            <pc:sldMk cId="3368674581" sldId="335"/>
            <ac:picMk id="21" creationId="{5AA64C61-15B5-4898-ADE1-07A1D930484C}"/>
          </ac:picMkLst>
        </pc:picChg>
        <pc:cxnChg chg="add mod">
          <ac:chgData name="Jones Eduardo Egydio" userId="a52157a0-cc2e-4d45-b37d-467c513074bb" providerId="ADAL" clId="{A9ED7740-AF64-4E1E-B05F-52E36D2CCA22}" dt="2023-03-23T01:15:25.161" v="3613" actId="14100"/>
          <ac:cxnSpMkLst>
            <pc:docMk/>
            <pc:sldMk cId="3368674581" sldId="335"/>
            <ac:cxnSpMk id="6" creationId="{4ADF5FD6-FA71-4206-AB47-FA6B54A8DDAD}"/>
          </ac:cxnSpMkLst>
        </pc:cxnChg>
        <pc:cxnChg chg="add mod">
          <ac:chgData name="Jones Eduardo Egydio" userId="a52157a0-cc2e-4d45-b37d-467c513074bb" providerId="ADAL" clId="{A9ED7740-AF64-4E1E-B05F-52E36D2CCA22}" dt="2023-03-23T01:15:40.227" v="3617" actId="14100"/>
          <ac:cxnSpMkLst>
            <pc:docMk/>
            <pc:sldMk cId="3368674581" sldId="335"/>
            <ac:cxnSpMk id="14" creationId="{269EF351-F767-48FE-ADDD-7F10DAD1A7B1}"/>
          </ac:cxnSpMkLst>
        </pc:cxnChg>
        <pc:cxnChg chg="add mod">
          <ac:chgData name="Jones Eduardo Egydio" userId="a52157a0-cc2e-4d45-b37d-467c513074bb" providerId="ADAL" clId="{A9ED7740-AF64-4E1E-B05F-52E36D2CCA22}" dt="2023-03-23T01:15:36.196" v="3616" actId="14100"/>
          <ac:cxnSpMkLst>
            <pc:docMk/>
            <pc:sldMk cId="3368674581" sldId="335"/>
            <ac:cxnSpMk id="17" creationId="{BAAAE6E0-9566-48C2-A8CE-73F31070A0D1}"/>
          </ac:cxnSpMkLst>
        </pc:cxnChg>
        <pc:cxnChg chg="mod">
          <ac:chgData name="Jones Eduardo Egydio" userId="a52157a0-cc2e-4d45-b37d-467c513074bb" providerId="ADAL" clId="{A9ED7740-AF64-4E1E-B05F-52E36D2CCA22}" dt="2023-03-23T01:20:07.909" v="3755" actId="14100"/>
          <ac:cxnSpMkLst>
            <pc:docMk/>
            <pc:sldMk cId="3368674581" sldId="335"/>
            <ac:cxnSpMk id="28" creationId="{672CA599-1BFE-41E3-9748-AAD6E3860381}"/>
          </ac:cxnSpMkLst>
        </pc:cxnChg>
        <pc:cxnChg chg="del mod">
          <ac:chgData name="Jones Eduardo Egydio" userId="a52157a0-cc2e-4d45-b37d-467c513074bb" providerId="ADAL" clId="{A9ED7740-AF64-4E1E-B05F-52E36D2CCA22}" dt="2023-03-23T01:20:33.271" v="3760" actId="478"/>
          <ac:cxnSpMkLst>
            <pc:docMk/>
            <pc:sldMk cId="3368674581" sldId="335"/>
            <ac:cxnSpMk id="29" creationId="{C8C1B1FA-70E6-4B48-AD1D-5A73B4AF4CF4}"/>
          </ac:cxnSpMkLst>
        </pc:cxnChg>
        <pc:cxnChg chg="del mod">
          <ac:chgData name="Jones Eduardo Egydio" userId="a52157a0-cc2e-4d45-b37d-467c513074bb" providerId="ADAL" clId="{A9ED7740-AF64-4E1E-B05F-52E36D2CCA22}" dt="2023-03-23T01:20:15.286" v="3757" actId="478"/>
          <ac:cxnSpMkLst>
            <pc:docMk/>
            <pc:sldMk cId="3368674581" sldId="335"/>
            <ac:cxnSpMk id="30" creationId="{AB1C58C3-E9FA-4842-8971-6C4A261A8D03}"/>
          </ac:cxnSpMkLst>
        </pc:cxnChg>
        <pc:cxnChg chg="mod">
          <ac:chgData name="Jones Eduardo Egydio" userId="a52157a0-cc2e-4d45-b37d-467c513074bb" providerId="ADAL" clId="{A9ED7740-AF64-4E1E-B05F-52E36D2CCA22}" dt="2023-03-23T01:21:49.554" v="3783" actId="14100"/>
          <ac:cxnSpMkLst>
            <pc:docMk/>
            <pc:sldMk cId="3368674581" sldId="335"/>
            <ac:cxnSpMk id="45" creationId="{DCC26D26-0D44-4833-B492-D9C58F966912}"/>
          </ac:cxnSpMkLst>
        </pc:cxnChg>
        <pc:cxnChg chg="del">
          <ac:chgData name="Jones Eduardo Egydio" userId="a52157a0-cc2e-4d45-b37d-467c513074bb" providerId="ADAL" clId="{A9ED7740-AF64-4E1E-B05F-52E36D2CCA22}" dt="2023-03-23T01:20:55.230" v="3780" actId="478"/>
          <ac:cxnSpMkLst>
            <pc:docMk/>
            <pc:sldMk cId="3368674581" sldId="335"/>
            <ac:cxnSpMk id="46" creationId="{CB13E92D-8038-4021-9EA1-55284ED73D56}"/>
          </ac:cxnSpMkLst>
        </pc:cxnChg>
      </pc:sldChg>
      <pc:sldChg chg="addSp delSp modSp add delAnim modAnim">
        <pc:chgData name="Jones Eduardo Egydio" userId="a52157a0-cc2e-4d45-b37d-467c513074bb" providerId="ADAL" clId="{A9ED7740-AF64-4E1E-B05F-52E36D2CCA22}" dt="2023-03-23T01:37:37.333" v="4474" actId="1076"/>
        <pc:sldMkLst>
          <pc:docMk/>
          <pc:sldMk cId="2419344376" sldId="336"/>
        </pc:sldMkLst>
        <pc:spChg chg="mod">
          <ac:chgData name="Jones Eduardo Egydio" userId="a52157a0-cc2e-4d45-b37d-467c513074bb" providerId="ADAL" clId="{A9ED7740-AF64-4E1E-B05F-52E36D2CCA22}" dt="2023-03-23T01:32:19.553" v="4119" actId="20577"/>
          <ac:spMkLst>
            <pc:docMk/>
            <pc:sldMk cId="2419344376" sldId="336"/>
            <ac:spMk id="2" creationId="{BC79021C-FA34-431B-9263-E37956DF55C8}"/>
          </ac:spMkLst>
        </pc:spChg>
        <pc:spChg chg="mod">
          <ac:chgData name="Jones Eduardo Egydio" userId="a52157a0-cc2e-4d45-b37d-467c513074bb" providerId="ADAL" clId="{A9ED7740-AF64-4E1E-B05F-52E36D2CCA22}" dt="2023-03-23T01:37:29.251" v="4471" actId="1035"/>
          <ac:spMkLst>
            <pc:docMk/>
            <pc:sldMk cId="2419344376" sldId="336"/>
            <ac:spMk id="9" creationId="{D95DFA89-6FD7-40C0-A3B4-8E389B35F2AF}"/>
          </ac:spMkLst>
        </pc:spChg>
        <pc:spChg chg="mod">
          <ac:chgData name="Jones Eduardo Egydio" userId="a52157a0-cc2e-4d45-b37d-467c513074bb" providerId="ADAL" clId="{A9ED7740-AF64-4E1E-B05F-52E36D2CCA22}" dt="2023-03-23T01:37:34.478" v="4473" actId="1076"/>
          <ac:spMkLst>
            <pc:docMk/>
            <pc:sldMk cId="2419344376" sldId="336"/>
            <ac:spMk id="10" creationId="{59E451E6-69E3-4855-82F9-9CF17906E70B}"/>
          </ac:spMkLst>
        </pc:spChg>
        <pc:spChg chg="del">
          <ac:chgData name="Jones Eduardo Egydio" userId="a52157a0-cc2e-4d45-b37d-467c513074bb" providerId="ADAL" clId="{A9ED7740-AF64-4E1E-B05F-52E36D2CCA22}" dt="2023-03-23T01:34:44.402" v="4362" actId="478"/>
          <ac:spMkLst>
            <pc:docMk/>
            <pc:sldMk cId="2419344376" sldId="336"/>
            <ac:spMk id="11" creationId="{A0BCCAD6-C52D-4CC9-8CD8-5783A11E70F9}"/>
          </ac:spMkLst>
        </pc:spChg>
        <pc:spChg chg="add mod">
          <ac:chgData name="Jones Eduardo Egydio" userId="a52157a0-cc2e-4d45-b37d-467c513074bb" providerId="ADAL" clId="{A9ED7740-AF64-4E1E-B05F-52E36D2CCA22}" dt="2023-03-23T01:37:37.333" v="4474" actId="1076"/>
          <ac:spMkLst>
            <pc:docMk/>
            <pc:sldMk cId="2419344376" sldId="336"/>
            <ac:spMk id="21" creationId="{B7C324E6-DE32-4EB3-AAD4-36E46DFD19F2}"/>
          </ac:spMkLst>
        </pc:spChg>
        <pc:spChg chg="del">
          <ac:chgData name="Jones Eduardo Egydio" userId="a52157a0-cc2e-4d45-b37d-467c513074bb" providerId="ADAL" clId="{A9ED7740-AF64-4E1E-B05F-52E36D2CCA22}" dt="2023-03-23T01:34:45.196" v="4363" actId="478"/>
          <ac:spMkLst>
            <pc:docMk/>
            <pc:sldMk cId="2419344376" sldId="336"/>
            <ac:spMk id="51" creationId="{3AB443C9-1C73-4FCA-94F4-B485CDB47AF2}"/>
          </ac:spMkLst>
        </pc:spChg>
        <pc:grpChg chg="del mod">
          <ac:chgData name="Jones Eduardo Egydio" userId="a52157a0-cc2e-4d45-b37d-467c513074bb" providerId="ADAL" clId="{A9ED7740-AF64-4E1E-B05F-52E36D2CCA22}" dt="2023-03-23T01:34:40.082" v="4359" actId="478"/>
          <ac:grpSpMkLst>
            <pc:docMk/>
            <pc:sldMk cId="2419344376" sldId="336"/>
            <ac:grpSpMk id="16" creationId="{F2A4BE64-BF73-48FE-9A20-D68C6B956093}"/>
          </ac:grpSpMkLst>
        </pc:grpChg>
        <pc:grpChg chg="del mod">
          <ac:chgData name="Jones Eduardo Egydio" userId="a52157a0-cc2e-4d45-b37d-467c513074bb" providerId="ADAL" clId="{A9ED7740-AF64-4E1E-B05F-52E36D2CCA22}" dt="2023-03-23T01:34:41.728" v="4360" actId="478"/>
          <ac:grpSpMkLst>
            <pc:docMk/>
            <pc:sldMk cId="2419344376" sldId="336"/>
            <ac:grpSpMk id="27" creationId="{14FA14F2-52C6-46F8-8F3D-72CEC40293EA}"/>
          </ac:grpSpMkLst>
        </pc:grpChg>
        <pc:grpChg chg="del">
          <ac:chgData name="Jones Eduardo Egydio" userId="a52157a0-cc2e-4d45-b37d-467c513074bb" providerId="ADAL" clId="{A9ED7740-AF64-4E1E-B05F-52E36D2CCA22}" dt="2023-03-23T01:34:43.191" v="4361" actId="478"/>
          <ac:grpSpMkLst>
            <pc:docMk/>
            <pc:sldMk cId="2419344376" sldId="336"/>
            <ac:grpSpMk id="44" creationId="{05EA0791-E8EF-4E68-8B49-8B83E3764390}"/>
          </ac:grpSpMkLst>
        </pc:grpChg>
        <pc:picChg chg="add mod">
          <ac:chgData name="Jones Eduardo Egydio" userId="a52157a0-cc2e-4d45-b37d-467c513074bb" providerId="ADAL" clId="{A9ED7740-AF64-4E1E-B05F-52E36D2CCA22}" dt="2023-03-23T01:37:32.165" v="4472" actId="1076"/>
          <ac:picMkLst>
            <pc:docMk/>
            <pc:sldMk cId="2419344376" sldId="336"/>
            <ac:picMk id="3" creationId="{424A1DCB-F0DB-4FFB-9F4E-D2D53CE80FEF}"/>
          </ac:picMkLst>
        </pc:picChg>
        <pc:cxnChg chg="mod">
          <ac:chgData name="Jones Eduardo Egydio" userId="a52157a0-cc2e-4d45-b37d-467c513074bb" providerId="ADAL" clId="{A9ED7740-AF64-4E1E-B05F-52E36D2CCA22}" dt="2023-03-23T01:34:40.082" v="4359" actId="478"/>
          <ac:cxnSpMkLst>
            <pc:docMk/>
            <pc:sldMk cId="2419344376" sldId="336"/>
            <ac:cxnSpMk id="6" creationId="{4ADF5FD6-FA71-4206-AB47-FA6B54A8DDAD}"/>
          </ac:cxnSpMkLst>
        </pc:cxnChg>
        <pc:cxnChg chg="mod">
          <ac:chgData name="Jones Eduardo Egydio" userId="a52157a0-cc2e-4d45-b37d-467c513074bb" providerId="ADAL" clId="{A9ED7740-AF64-4E1E-B05F-52E36D2CCA22}" dt="2023-03-23T01:34:40.082" v="4359" actId="478"/>
          <ac:cxnSpMkLst>
            <pc:docMk/>
            <pc:sldMk cId="2419344376" sldId="336"/>
            <ac:cxnSpMk id="14" creationId="{269EF351-F767-48FE-ADDD-7F10DAD1A7B1}"/>
          </ac:cxnSpMkLst>
        </pc:cxnChg>
        <pc:cxnChg chg="mod">
          <ac:chgData name="Jones Eduardo Egydio" userId="a52157a0-cc2e-4d45-b37d-467c513074bb" providerId="ADAL" clId="{A9ED7740-AF64-4E1E-B05F-52E36D2CCA22}" dt="2023-03-23T01:34:40.082" v="4359" actId="478"/>
          <ac:cxnSpMkLst>
            <pc:docMk/>
            <pc:sldMk cId="2419344376" sldId="336"/>
            <ac:cxnSpMk id="17" creationId="{BAAAE6E0-9566-48C2-A8CE-73F31070A0D1}"/>
          </ac:cxnSpMkLst>
        </pc:cxnChg>
        <pc:cxnChg chg="mod">
          <ac:chgData name="Jones Eduardo Egydio" userId="a52157a0-cc2e-4d45-b37d-467c513074bb" providerId="ADAL" clId="{A9ED7740-AF64-4E1E-B05F-52E36D2CCA22}" dt="2023-03-23T01:34:41.728" v="4360" actId="478"/>
          <ac:cxnSpMkLst>
            <pc:docMk/>
            <pc:sldMk cId="2419344376" sldId="336"/>
            <ac:cxnSpMk id="28" creationId="{672CA599-1BFE-41E3-9748-AAD6E3860381}"/>
          </ac:cxnSpMkLst>
        </pc:cxnChg>
        <pc:cxnChg chg="mod">
          <ac:chgData name="Jones Eduardo Egydio" userId="a52157a0-cc2e-4d45-b37d-467c513074bb" providerId="ADAL" clId="{A9ED7740-AF64-4E1E-B05F-52E36D2CCA22}" dt="2023-03-23T01:34:43.191" v="4361" actId="478"/>
          <ac:cxnSpMkLst>
            <pc:docMk/>
            <pc:sldMk cId="2419344376" sldId="336"/>
            <ac:cxnSpMk id="45" creationId="{DCC26D26-0D44-4833-B492-D9C58F966912}"/>
          </ac:cxnSpMkLst>
        </pc:cxnChg>
      </pc:sldChg>
      <pc:sldChg chg="addSp modSp add modAnim">
        <pc:chgData name="Jones Eduardo Egydio" userId="a52157a0-cc2e-4d45-b37d-467c513074bb" providerId="ADAL" clId="{A9ED7740-AF64-4E1E-B05F-52E36D2CCA22}" dt="2023-03-23T18:53:15.106" v="11351"/>
        <pc:sldMkLst>
          <pc:docMk/>
          <pc:sldMk cId="457703091" sldId="337"/>
        </pc:sldMkLst>
        <pc:spChg chg="mod">
          <ac:chgData name="Jones Eduardo Egydio" userId="a52157a0-cc2e-4d45-b37d-467c513074bb" providerId="ADAL" clId="{A9ED7740-AF64-4E1E-B05F-52E36D2CCA22}" dt="2023-03-23T18:44:14.181" v="11198" actId="114"/>
          <ac:spMkLst>
            <pc:docMk/>
            <pc:sldMk cId="457703091" sldId="337"/>
            <ac:spMk id="2" creationId="{BC79021C-FA34-431B-9263-E37956DF55C8}"/>
          </ac:spMkLst>
        </pc:spChg>
        <pc:spChg chg="mod">
          <ac:chgData name="Jones Eduardo Egydio" userId="a52157a0-cc2e-4d45-b37d-467c513074bb" providerId="ADAL" clId="{A9ED7740-AF64-4E1E-B05F-52E36D2CCA22}" dt="2023-03-23T14:31:14.006" v="10365" actId="20577"/>
          <ac:spMkLst>
            <pc:docMk/>
            <pc:sldMk cId="457703091" sldId="337"/>
            <ac:spMk id="3" creationId="{FC2144A0-6119-4E51-9BB3-C4B45F570FEE}"/>
          </ac:spMkLst>
        </pc:spChg>
        <pc:spChg chg="add mod">
          <ac:chgData name="Jones Eduardo Egydio" userId="a52157a0-cc2e-4d45-b37d-467c513074bb" providerId="ADAL" clId="{A9ED7740-AF64-4E1E-B05F-52E36D2CCA22}" dt="2023-03-23T01:53:02.551" v="4764" actId="164"/>
          <ac:spMkLst>
            <pc:docMk/>
            <pc:sldMk cId="457703091" sldId="337"/>
            <ac:spMk id="7" creationId="{6F398FD2-798C-4FA8-9F20-C3932563A0F2}"/>
          </ac:spMkLst>
        </pc:spChg>
        <pc:spChg chg="add mod">
          <ac:chgData name="Jones Eduardo Egydio" userId="a52157a0-cc2e-4d45-b37d-467c513074bb" providerId="ADAL" clId="{A9ED7740-AF64-4E1E-B05F-52E36D2CCA22}" dt="2023-03-23T01:55:32.205" v="4994" actId="20577"/>
          <ac:spMkLst>
            <pc:docMk/>
            <pc:sldMk cId="457703091" sldId="337"/>
            <ac:spMk id="9" creationId="{6F30D5E9-1DB9-4ACE-81DC-DF028003D4C0}"/>
          </ac:spMkLst>
        </pc:spChg>
        <pc:spChg chg="add mod">
          <ac:chgData name="Jones Eduardo Egydio" userId="a52157a0-cc2e-4d45-b37d-467c513074bb" providerId="ADAL" clId="{A9ED7740-AF64-4E1E-B05F-52E36D2CCA22}" dt="2023-03-23T18:52:24.602" v="11330" actId="1076"/>
          <ac:spMkLst>
            <pc:docMk/>
            <pc:sldMk cId="457703091" sldId="337"/>
            <ac:spMk id="10" creationId="{5BF2D087-70D0-4C1A-B60B-8F3D26FDA9BE}"/>
          </ac:spMkLst>
        </pc:spChg>
        <pc:spChg chg="add mod">
          <ac:chgData name="Jones Eduardo Egydio" userId="a52157a0-cc2e-4d45-b37d-467c513074bb" providerId="ADAL" clId="{A9ED7740-AF64-4E1E-B05F-52E36D2CCA22}" dt="2023-03-23T18:52:39.508" v="11341" actId="1076"/>
          <ac:spMkLst>
            <pc:docMk/>
            <pc:sldMk cId="457703091" sldId="337"/>
            <ac:spMk id="11" creationId="{FFAD1864-53DF-4070-8F4F-846CE406C946}"/>
          </ac:spMkLst>
        </pc:spChg>
        <pc:grpChg chg="add mod">
          <ac:chgData name="Jones Eduardo Egydio" userId="a52157a0-cc2e-4d45-b37d-467c513074bb" providerId="ADAL" clId="{A9ED7740-AF64-4E1E-B05F-52E36D2CCA22}" dt="2023-03-23T01:53:02.551" v="4764" actId="164"/>
          <ac:grpSpMkLst>
            <pc:docMk/>
            <pc:sldMk cId="457703091" sldId="337"/>
            <ac:grpSpMk id="8" creationId="{6C3DA574-8548-4F20-83F8-23A03F1FD5EB}"/>
          </ac:grpSpMkLst>
        </pc:grpChg>
        <pc:picChg chg="add mod">
          <ac:chgData name="Jones Eduardo Egydio" userId="a52157a0-cc2e-4d45-b37d-467c513074bb" providerId="ADAL" clId="{A9ED7740-AF64-4E1E-B05F-52E36D2CCA22}" dt="2023-03-23T01:53:02.551" v="4764" actId="164"/>
          <ac:picMkLst>
            <pc:docMk/>
            <pc:sldMk cId="457703091" sldId="337"/>
            <ac:picMk id="6" creationId="{5BF44387-EC74-4AFE-9BCE-953332442F7C}"/>
          </ac:picMkLst>
        </pc:picChg>
      </pc:sldChg>
      <pc:sldChg chg="addSp modSp add del modAnim">
        <pc:chgData name="Jones Eduardo Egydio" userId="a52157a0-cc2e-4d45-b37d-467c513074bb" providerId="ADAL" clId="{A9ED7740-AF64-4E1E-B05F-52E36D2CCA22}" dt="2023-03-23T02:45:31.819" v="6049" actId="2696"/>
        <pc:sldMkLst>
          <pc:docMk/>
          <pc:sldMk cId="166829432" sldId="338"/>
        </pc:sldMkLst>
        <pc:spChg chg="mod">
          <ac:chgData name="Jones Eduardo Egydio" userId="a52157a0-cc2e-4d45-b37d-467c513074bb" providerId="ADAL" clId="{A9ED7740-AF64-4E1E-B05F-52E36D2CCA22}" dt="2023-03-23T02:28:18.735" v="5421" actId="20577"/>
          <ac:spMkLst>
            <pc:docMk/>
            <pc:sldMk cId="166829432" sldId="338"/>
            <ac:spMk id="2" creationId="{BC79021C-FA34-431B-9263-E37956DF55C8}"/>
          </ac:spMkLst>
        </pc:spChg>
        <pc:spChg chg="mod">
          <ac:chgData name="Jones Eduardo Egydio" userId="a52157a0-cc2e-4d45-b37d-467c513074bb" providerId="ADAL" clId="{A9ED7740-AF64-4E1E-B05F-52E36D2CCA22}" dt="2023-03-23T02:35:16.017" v="5842" actId="120"/>
          <ac:spMkLst>
            <pc:docMk/>
            <pc:sldMk cId="166829432" sldId="338"/>
            <ac:spMk id="3" creationId="{FC2144A0-6119-4E51-9BB3-C4B45F570FEE}"/>
          </ac:spMkLst>
        </pc:spChg>
        <pc:spChg chg="add mod">
          <ac:chgData name="Jones Eduardo Egydio" userId="a52157a0-cc2e-4d45-b37d-467c513074bb" providerId="ADAL" clId="{A9ED7740-AF64-4E1E-B05F-52E36D2CCA22}" dt="2023-03-23T02:37:28.947" v="5923" actId="122"/>
          <ac:spMkLst>
            <pc:docMk/>
            <pc:sldMk cId="166829432" sldId="338"/>
            <ac:spMk id="6" creationId="{8EFF3384-DE87-41B1-9CAB-07FA30C51E4A}"/>
          </ac:spMkLst>
        </pc:spChg>
        <pc:spChg chg="add mod">
          <ac:chgData name="Jones Eduardo Egydio" userId="a52157a0-cc2e-4d45-b37d-467c513074bb" providerId="ADAL" clId="{A9ED7740-AF64-4E1E-B05F-52E36D2CCA22}" dt="2023-03-23T02:39:20.989" v="5946" actId="1036"/>
          <ac:spMkLst>
            <pc:docMk/>
            <pc:sldMk cId="166829432" sldId="338"/>
            <ac:spMk id="8" creationId="{9FDCD88F-F413-412A-87E7-D5BD9E89FF13}"/>
          </ac:spMkLst>
        </pc:spChg>
        <pc:picChg chg="add mod">
          <ac:chgData name="Jones Eduardo Egydio" userId="a52157a0-cc2e-4d45-b37d-467c513074bb" providerId="ADAL" clId="{A9ED7740-AF64-4E1E-B05F-52E36D2CCA22}" dt="2023-03-23T02:37:22.576" v="5921" actId="1076"/>
          <ac:picMkLst>
            <pc:docMk/>
            <pc:sldMk cId="166829432" sldId="338"/>
            <ac:picMk id="7" creationId="{2EB82C88-9C1E-4E07-8A04-FA3FBB936D9D}"/>
          </ac:picMkLst>
        </pc:picChg>
        <pc:picChg chg="add mod">
          <ac:chgData name="Jones Eduardo Egydio" userId="a52157a0-cc2e-4d45-b37d-467c513074bb" providerId="ADAL" clId="{A9ED7740-AF64-4E1E-B05F-52E36D2CCA22}" dt="2023-03-23T02:39:10.668" v="5937" actId="1076"/>
          <ac:picMkLst>
            <pc:docMk/>
            <pc:sldMk cId="166829432" sldId="338"/>
            <ac:picMk id="9" creationId="{E0E9DC41-B197-4EB2-836C-18271DDE067C}"/>
          </ac:picMkLst>
        </pc:picChg>
        <pc:cxnChg chg="add mod">
          <ac:chgData name="Jones Eduardo Egydio" userId="a52157a0-cc2e-4d45-b37d-467c513074bb" providerId="ADAL" clId="{A9ED7740-AF64-4E1E-B05F-52E36D2CCA22}" dt="2023-03-23T02:40:53.273" v="5951" actId="14100"/>
          <ac:cxnSpMkLst>
            <pc:docMk/>
            <pc:sldMk cId="166829432" sldId="338"/>
            <ac:cxnSpMk id="11" creationId="{4D716D03-9417-4580-92E4-90A82164FD2A}"/>
          </ac:cxnSpMkLst>
        </pc:cxnChg>
      </pc:sldChg>
      <pc:sldChg chg="addSp delSp modSp add ord delAnim modAnim">
        <pc:chgData name="Jones Eduardo Egydio" userId="a52157a0-cc2e-4d45-b37d-467c513074bb" providerId="ADAL" clId="{A9ED7740-AF64-4E1E-B05F-52E36D2CCA22}" dt="2023-03-23T19:00:39.826" v="11371" actId="114"/>
        <pc:sldMkLst>
          <pc:docMk/>
          <pc:sldMk cId="508768340" sldId="339"/>
        </pc:sldMkLst>
        <pc:spChg chg="mod">
          <ac:chgData name="Jones Eduardo Egydio" userId="a52157a0-cc2e-4d45-b37d-467c513074bb" providerId="ADAL" clId="{A9ED7740-AF64-4E1E-B05F-52E36D2CCA22}" dt="2023-03-23T19:00:39.826" v="11371" actId="114"/>
          <ac:spMkLst>
            <pc:docMk/>
            <pc:sldMk cId="508768340" sldId="339"/>
            <ac:spMk id="2" creationId="{BC79021C-FA34-431B-9263-E37956DF55C8}"/>
          </ac:spMkLst>
        </pc:spChg>
        <pc:spChg chg="add del mod">
          <ac:chgData name="Jones Eduardo Egydio" userId="a52157a0-cc2e-4d45-b37d-467c513074bb" providerId="ADAL" clId="{A9ED7740-AF64-4E1E-B05F-52E36D2CCA22}" dt="2023-03-23T01:56:50.510" v="5035" actId="478"/>
          <ac:spMkLst>
            <pc:docMk/>
            <pc:sldMk cId="508768340" sldId="339"/>
            <ac:spMk id="12" creationId="{A927A416-2EBD-49FB-8ADC-D2E6F66BCE58}"/>
          </ac:spMkLst>
        </pc:spChg>
        <pc:spChg chg="del">
          <ac:chgData name="Jones Eduardo Egydio" userId="a52157a0-cc2e-4d45-b37d-467c513074bb" providerId="ADAL" clId="{A9ED7740-AF64-4E1E-B05F-52E36D2CCA22}" dt="2023-03-23T01:56:45.130" v="5033" actId="478"/>
          <ac:spMkLst>
            <pc:docMk/>
            <pc:sldMk cId="508768340" sldId="339"/>
            <ac:spMk id="49" creationId="{AD16D8A2-94EA-4663-B3B3-6C74C14041D9}"/>
          </ac:spMkLst>
        </pc:spChg>
        <pc:spChg chg="del">
          <ac:chgData name="Jones Eduardo Egydio" userId="a52157a0-cc2e-4d45-b37d-467c513074bb" providerId="ADAL" clId="{A9ED7740-AF64-4E1E-B05F-52E36D2CCA22}" dt="2023-03-23T01:56:48.597" v="5034" actId="478"/>
          <ac:spMkLst>
            <pc:docMk/>
            <pc:sldMk cId="508768340" sldId="339"/>
            <ac:spMk id="53" creationId="{B1DB2FA4-41D7-40F6-BC5D-9B249529EEB9}"/>
          </ac:spMkLst>
        </pc:spChg>
        <pc:spChg chg="add mod">
          <ac:chgData name="Jones Eduardo Egydio" userId="a52157a0-cc2e-4d45-b37d-467c513074bb" providerId="ADAL" clId="{A9ED7740-AF64-4E1E-B05F-52E36D2CCA22}" dt="2023-03-23T18:55:31.959" v="11360" actId="113"/>
          <ac:spMkLst>
            <pc:docMk/>
            <pc:sldMk cId="508768340" sldId="339"/>
            <ac:spMk id="71" creationId="{CF2DDE9F-48AE-4A73-9EE7-5E9EE5BBFD06}"/>
          </ac:spMkLst>
        </pc:spChg>
        <pc:spChg chg="add mod">
          <ac:chgData name="Jones Eduardo Egydio" userId="a52157a0-cc2e-4d45-b37d-467c513074bb" providerId="ADAL" clId="{A9ED7740-AF64-4E1E-B05F-52E36D2CCA22}" dt="2023-03-23T18:55:27.037" v="11358" actId="1076"/>
          <ac:spMkLst>
            <pc:docMk/>
            <pc:sldMk cId="508768340" sldId="339"/>
            <ac:spMk id="72" creationId="{B0008B16-FF8B-44E0-8556-9574FEE43482}"/>
          </ac:spMkLst>
        </pc:spChg>
        <pc:grpChg chg="add mod">
          <ac:chgData name="Jones Eduardo Egydio" userId="a52157a0-cc2e-4d45-b37d-467c513074bb" providerId="ADAL" clId="{A9ED7740-AF64-4E1E-B05F-52E36D2CCA22}" dt="2023-03-23T01:59:43.270" v="5074" actId="164"/>
          <ac:grpSpMkLst>
            <pc:docMk/>
            <pc:sldMk cId="508768340" sldId="339"/>
            <ac:grpSpMk id="77" creationId="{15F062B3-C2A3-4AC9-A81C-17A26FA69464}"/>
          </ac:grpSpMkLst>
        </pc:grpChg>
        <pc:grpChg chg="add mod">
          <ac:chgData name="Jones Eduardo Egydio" userId="a52157a0-cc2e-4d45-b37d-467c513074bb" providerId="ADAL" clId="{A9ED7740-AF64-4E1E-B05F-52E36D2CCA22}" dt="2023-03-23T02:01:04.997" v="5086" actId="164"/>
          <ac:grpSpMkLst>
            <pc:docMk/>
            <pc:sldMk cId="508768340" sldId="339"/>
            <ac:grpSpMk id="83" creationId="{D9088235-FCD8-43DA-B63B-9A2ABC1AC328}"/>
          </ac:grpSpMkLst>
        </pc:grpChg>
        <pc:cxnChg chg="mod">
          <ac:chgData name="Jones Eduardo Egydio" userId="a52157a0-cc2e-4d45-b37d-467c513074bb" providerId="ADAL" clId="{A9ED7740-AF64-4E1E-B05F-52E36D2CCA22}" dt="2023-03-23T18:56:11.967" v="11363" actId="13822"/>
          <ac:cxnSpMkLst>
            <pc:docMk/>
            <pc:sldMk cId="508768340" sldId="339"/>
            <ac:cxnSpMk id="17" creationId="{CF1CB15F-A862-4BE1-9F95-36C9E754CB71}"/>
          </ac:cxnSpMkLst>
        </pc:cxnChg>
        <pc:cxnChg chg="add mod">
          <ac:chgData name="Jones Eduardo Egydio" userId="a52157a0-cc2e-4d45-b37d-467c513074bb" providerId="ADAL" clId="{A9ED7740-AF64-4E1E-B05F-52E36D2CCA22}" dt="2023-03-23T01:59:43.270" v="5074" actId="164"/>
          <ac:cxnSpMkLst>
            <pc:docMk/>
            <pc:sldMk cId="508768340" sldId="339"/>
            <ac:cxnSpMk id="19" creationId="{2FF2A985-5412-4853-B2AC-1354202833E8}"/>
          </ac:cxnSpMkLst>
        </pc:cxnChg>
        <pc:cxnChg chg="mod">
          <ac:chgData name="Jones Eduardo Egydio" userId="a52157a0-cc2e-4d45-b37d-467c513074bb" providerId="ADAL" clId="{A9ED7740-AF64-4E1E-B05F-52E36D2CCA22}" dt="2023-03-23T19:00:03.772" v="11370" actId="13822"/>
          <ac:cxnSpMkLst>
            <pc:docMk/>
            <pc:sldMk cId="508768340" sldId="339"/>
            <ac:cxnSpMk id="25" creationId="{20884608-9CC3-484F-872E-C0661F5ACD66}"/>
          </ac:cxnSpMkLst>
        </pc:cxnChg>
        <pc:cxnChg chg="mod">
          <ac:chgData name="Jones Eduardo Egydio" userId="a52157a0-cc2e-4d45-b37d-467c513074bb" providerId="ADAL" clId="{A9ED7740-AF64-4E1E-B05F-52E36D2CCA22}" dt="2023-03-23T18:59:48.954" v="11369" actId="13822"/>
          <ac:cxnSpMkLst>
            <pc:docMk/>
            <pc:sldMk cId="508768340" sldId="339"/>
            <ac:cxnSpMk id="29" creationId="{2AFE6A42-E153-401D-96DD-1FA408F3D3A1}"/>
          </ac:cxnSpMkLst>
        </pc:cxnChg>
        <pc:cxnChg chg="mod">
          <ac:chgData name="Jones Eduardo Egydio" userId="a52157a0-cc2e-4d45-b37d-467c513074bb" providerId="ADAL" clId="{A9ED7740-AF64-4E1E-B05F-52E36D2CCA22}" dt="2023-03-23T18:59:34.884" v="11368" actId="13822"/>
          <ac:cxnSpMkLst>
            <pc:docMk/>
            <pc:sldMk cId="508768340" sldId="339"/>
            <ac:cxnSpMk id="33" creationId="{2897F3A2-3D92-439F-A129-8360B4A77C0C}"/>
          </ac:cxnSpMkLst>
        </pc:cxnChg>
        <pc:cxnChg chg="mod">
          <ac:chgData name="Jones Eduardo Egydio" userId="a52157a0-cc2e-4d45-b37d-467c513074bb" providerId="ADAL" clId="{A9ED7740-AF64-4E1E-B05F-52E36D2CCA22}" dt="2023-03-23T18:56:26.176" v="11364" actId="13822"/>
          <ac:cxnSpMkLst>
            <pc:docMk/>
            <pc:sldMk cId="508768340" sldId="339"/>
            <ac:cxnSpMk id="43" creationId="{C2189B89-3591-4EC6-B568-BE2A361CF130}"/>
          </ac:cxnSpMkLst>
        </pc:cxnChg>
        <pc:cxnChg chg="mod">
          <ac:chgData name="Jones Eduardo Egydio" userId="a52157a0-cc2e-4d45-b37d-467c513074bb" providerId="ADAL" clId="{A9ED7740-AF64-4E1E-B05F-52E36D2CCA22}" dt="2023-03-23T18:57:24.199" v="11365" actId="13822"/>
          <ac:cxnSpMkLst>
            <pc:docMk/>
            <pc:sldMk cId="508768340" sldId="339"/>
            <ac:cxnSpMk id="44" creationId="{E6E9A907-23C1-4D3B-B910-E2BB3F191C56}"/>
          </ac:cxnSpMkLst>
        </pc:cxnChg>
        <pc:cxnChg chg="mod">
          <ac:chgData name="Jones Eduardo Egydio" userId="a52157a0-cc2e-4d45-b37d-467c513074bb" providerId="ADAL" clId="{A9ED7740-AF64-4E1E-B05F-52E36D2CCA22}" dt="2023-03-23T18:57:38.553" v="11366" actId="13822"/>
          <ac:cxnSpMkLst>
            <pc:docMk/>
            <pc:sldMk cId="508768340" sldId="339"/>
            <ac:cxnSpMk id="47" creationId="{AD991007-8EC7-4A18-B8AE-7C0BEB4FBA1B}"/>
          </ac:cxnSpMkLst>
        </pc:cxnChg>
        <pc:cxnChg chg="mod">
          <ac:chgData name="Jones Eduardo Egydio" userId="a52157a0-cc2e-4d45-b37d-467c513074bb" providerId="ADAL" clId="{A9ED7740-AF64-4E1E-B05F-52E36D2CCA22}" dt="2023-03-23T18:59:19.529" v="11367" actId="13822"/>
          <ac:cxnSpMkLst>
            <pc:docMk/>
            <pc:sldMk cId="508768340" sldId="339"/>
            <ac:cxnSpMk id="50" creationId="{F290EAB6-1A8A-4313-8B24-9F47224880A5}"/>
          </ac:cxnSpMkLst>
        </pc:cxnChg>
        <pc:cxnChg chg="add mod">
          <ac:chgData name="Jones Eduardo Egydio" userId="a52157a0-cc2e-4d45-b37d-467c513074bb" providerId="ADAL" clId="{A9ED7740-AF64-4E1E-B05F-52E36D2CCA22}" dt="2023-03-23T01:59:43.270" v="5074" actId="164"/>
          <ac:cxnSpMkLst>
            <pc:docMk/>
            <pc:sldMk cId="508768340" sldId="339"/>
            <ac:cxnSpMk id="63" creationId="{CFD3C81E-DE06-4C4F-98B4-921B30FD21A9}"/>
          </ac:cxnSpMkLst>
        </pc:cxnChg>
        <pc:cxnChg chg="add mod">
          <ac:chgData name="Jones Eduardo Egydio" userId="a52157a0-cc2e-4d45-b37d-467c513074bb" providerId="ADAL" clId="{A9ED7740-AF64-4E1E-B05F-52E36D2CCA22}" dt="2023-03-23T01:59:43.270" v="5074" actId="164"/>
          <ac:cxnSpMkLst>
            <pc:docMk/>
            <pc:sldMk cId="508768340" sldId="339"/>
            <ac:cxnSpMk id="64" creationId="{B1E62916-8925-4494-9A3D-71C965785EFF}"/>
          </ac:cxnSpMkLst>
        </pc:cxnChg>
        <pc:cxnChg chg="add mod">
          <ac:chgData name="Jones Eduardo Egydio" userId="a52157a0-cc2e-4d45-b37d-467c513074bb" providerId="ADAL" clId="{A9ED7740-AF64-4E1E-B05F-52E36D2CCA22}" dt="2023-03-23T01:59:43.270" v="5074" actId="164"/>
          <ac:cxnSpMkLst>
            <pc:docMk/>
            <pc:sldMk cId="508768340" sldId="339"/>
            <ac:cxnSpMk id="65" creationId="{EA148E4B-FE9B-47AA-94BC-AFE2AA05A07F}"/>
          </ac:cxnSpMkLst>
        </pc:cxnChg>
        <pc:cxnChg chg="add mod">
          <ac:chgData name="Jones Eduardo Egydio" userId="a52157a0-cc2e-4d45-b37d-467c513074bb" providerId="ADAL" clId="{A9ED7740-AF64-4E1E-B05F-52E36D2CCA22}" dt="2023-03-23T01:59:43.270" v="5074" actId="164"/>
          <ac:cxnSpMkLst>
            <pc:docMk/>
            <pc:sldMk cId="508768340" sldId="339"/>
            <ac:cxnSpMk id="66" creationId="{7233D69F-4B19-4884-B827-2C95435494CB}"/>
          </ac:cxnSpMkLst>
        </pc:cxnChg>
        <pc:cxnChg chg="add mod">
          <ac:chgData name="Jones Eduardo Egydio" userId="a52157a0-cc2e-4d45-b37d-467c513074bb" providerId="ADAL" clId="{A9ED7740-AF64-4E1E-B05F-52E36D2CCA22}" dt="2023-03-23T01:59:43.270" v="5074" actId="164"/>
          <ac:cxnSpMkLst>
            <pc:docMk/>
            <pc:sldMk cId="508768340" sldId="339"/>
            <ac:cxnSpMk id="67" creationId="{42FB00A3-39B8-4B54-93BE-D3DCF015FBD0}"/>
          </ac:cxnSpMkLst>
        </pc:cxnChg>
        <pc:cxnChg chg="add mod">
          <ac:chgData name="Jones Eduardo Egydio" userId="a52157a0-cc2e-4d45-b37d-467c513074bb" providerId="ADAL" clId="{A9ED7740-AF64-4E1E-B05F-52E36D2CCA22}" dt="2023-03-23T01:59:43.270" v="5074" actId="164"/>
          <ac:cxnSpMkLst>
            <pc:docMk/>
            <pc:sldMk cId="508768340" sldId="339"/>
            <ac:cxnSpMk id="68" creationId="{5E8335C7-4429-4D7D-9A65-E7A8AC068578}"/>
          </ac:cxnSpMkLst>
        </pc:cxnChg>
        <pc:cxnChg chg="add mod">
          <ac:chgData name="Jones Eduardo Egydio" userId="a52157a0-cc2e-4d45-b37d-467c513074bb" providerId="ADAL" clId="{A9ED7740-AF64-4E1E-B05F-52E36D2CCA22}" dt="2023-03-23T01:59:43.270" v="5074" actId="164"/>
          <ac:cxnSpMkLst>
            <pc:docMk/>
            <pc:sldMk cId="508768340" sldId="339"/>
            <ac:cxnSpMk id="69" creationId="{A2B110E5-97CA-4C10-825E-367D6A6533E2}"/>
          </ac:cxnSpMkLst>
        </pc:cxnChg>
        <pc:cxnChg chg="add mod">
          <ac:chgData name="Jones Eduardo Egydio" userId="a52157a0-cc2e-4d45-b37d-467c513074bb" providerId="ADAL" clId="{A9ED7740-AF64-4E1E-B05F-52E36D2CCA22}" dt="2023-03-23T01:59:43.270" v="5074" actId="164"/>
          <ac:cxnSpMkLst>
            <pc:docMk/>
            <pc:sldMk cId="508768340" sldId="339"/>
            <ac:cxnSpMk id="70" creationId="{35F15FAB-9C5D-49A5-A1BD-203CA672538C}"/>
          </ac:cxnSpMkLst>
        </pc:cxnChg>
        <pc:cxnChg chg="add mod">
          <ac:chgData name="Jones Eduardo Egydio" userId="a52157a0-cc2e-4d45-b37d-467c513074bb" providerId="ADAL" clId="{A9ED7740-AF64-4E1E-B05F-52E36D2CCA22}" dt="2023-03-23T01:59:43.270" v="5074" actId="164"/>
          <ac:cxnSpMkLst>
            <pc:docMk/>
            <pc:sldMk cId="508768340" sldId="339"/>
            <ac:cxnSpMk id="74" creationId="{5DD54659-8652-4A1F-9CF6-4FFC519E803D}"/>
          </ac:cxnSpMkLst>
        </pc:cxnChg>
        <pc:cxnChg chg="add mod">
          <ac:chgData name="Jones Eduardo Egydio" userId="a52157a0-cc2e-4d45-b37d-467c513074bb" providerId="ADAL" clId="{A9ED7740-AF64-4E1E-B05F-52E36D2CCA22}" dt="2023-03-23T01:59:43.270" v="5074" actId="164"/>
          <ac:cxnSpMkLst>
            <pc:docMk/>
            <pc:sldMk cId="508768340" sldId="339"/>
            <ac:cxnSpMk id="75" creationId="{5BCF8CD7-37A3-4F6E-A693-ECAF6B47AF32}"/>
          </ac:cxnSpMkLst>
        </pc:cxnChg>
        <pc:cxnChg chg="add mod">
          <ac:chgData name="Jones Eduardo Egydio" userId="a52157a0-cc2e-4d45-b37d-467c513074bb" providerId="ADAL" clId="{A9ED7740-AF64-4E1E-B05F-52E36D2CCA22}" dt="2023-03-23T01:59:43.270" v="5074" actId="164"/>
          <ac:cxnSpMkLst>
            <pc:docMk/>
            <pc:sldMk cId="508768340" sldId="339"/>
            <ac:cxnSpMk id="76" creationId="{81CD6DF6-8609-4D06-A4BD-22F42E5DC13D}"/>
          </ac:cxnSpMkLst>
        </pc:cxnChg>
        <pc:cxnChg chg="add mod">
          <ac:chgData name="Jones Eduardo Egydio" userId="a52157a0-cc2e-4d45-b37d-467c513074bb" providerId="ADAL" clId="{A9ED7740-AF64-4E1E-B05F-52E36D2CCA22}" dt="2023-03-23T02:01:04.997" v="5086" actId="164"/>
          <ac:cxnSpMkLst>
            <pc:docMk/>
            <pc:sldMk cId="508768340" sldId="339"/>
            <ac:cxnSpMk id="79" creationId="{B07A3342-00FB-49BA-B29A-F85148F068F4}"/>
          </ac:cxnSpMkLst>
        </pc:cxnChg>
        <pc:cxnChg chg="add mod">
          <ac:chgData name="Jones Eduardo Egydio" userId="a52157a0-cc2e-4d45-b37d-467c513074bb" providerId="ADAL" clId="{A9ED7740-AF64-4E1E-B05F-52E36D2CCA22}" dt="2023-03-23T02:01:04.997" v="5086" actId="164"/>
          <ac:cxnSpMkLst>
            <pc:docMk/>
            <pc:sldMk cId="508768340" sldId="339"/>
            <ac:cxnSpMk id="80" creationId="{9E52E73F-E7A0-4E22-B9F0-4EE98CB1DD2F}"/>
          </ac:cxnSpMkLst>
        </pc:cxnChg>
        <pc:cxnChg chg="add mod">
          <ac:chgData name="Jones Eduardo Egydio" userId="a52157a0-cc2e-4d45-b37d-467c513074bb" providerId="ADAL" clId="{A9ED7740-AF64-4E1E-B05F-52E36D2CCA22}" dt="2023-03-23T02:01:04.997" v="5086" actId="164"/>
          <ac:cxnSpMkLst>
            <pc:docMk/>
            <pc:sldMk cId="508768340" sldId="339"/>
            <ac:cxnSpMk id="82" creationId="{9C86AA87-658E-450B-B043-76AB46F491F2}"/>
          </ac:cxnSpMkLst>
        </pc:cxnChg>
        <pc:cxnChg chg="add mod">
          <ac:chgData name="Jones Eduardo Egydio" userId="a52157a0-cc2e-4d45-b37d-467c513074bb" providerId="ADAL" clId="{A9ED7740-AF64-4E1E-B05F-52E36D2CCA22}" dt="2023-03-23T02:03:00.760" v="5091" actId="14100"/>
          <ac:cxnSpMkLst>
            <pc:docMk/>
            <pc:sldMk cId="508768340" sldId="339"/>
            <ac:cxnSpMk id="84" creationId="{8360C844-2546-446A-AA6D-94922DA1DD13}"/>
          </ac:cxnSpMkLst>
        </pc:cxnChg>
      </pc:sldChg>
      <pc:sldChg chg="addSp delSp modSp add delAnim modAnim">
        <pc:chgData name="Jones Eduardo Egydio" userId="a52157a0-cc2e-4d45-b37d-467c513074bb" providerId="ADAL" clId="{A9ED7740-AF64-4E1E-B05F-52E36D2CCA22}" dt="2023-03-23T19:54:37.043" v="11839" actId="20577"/>
        <pc:sldMkLst>
          <pc:docMk/>
          <pc:sldMk cId="3327829546" sldId="340"/>
        </pc:sldMkLst>
        <pc:spChg chg="mod">
          <ac:chgData name="Jones Eduardo Egydio" userId="a52157a0-cc2e-4d45-b37d-467c513074bb" providerId="ADAL" clId="{A9ED7740-AF64-4E1E-B05F-52E36D2CCA22}" dt="2023-03-23T19:24:31.615" v="11392"/>
          <ac:spMkLst>
            <pc:docMk/>
            <pc:sldMk cId="3327829546" sldId="340"/>
            <ac:spMk id="2" creationId="{BC79021C-FA34-431B-9263-E37956DF55C8}"/>
          </ac:spMkLst>
        </pc:spChg>
        <pc:spChg chg="add mod">
          <ac:chgData name="Jones Eduardo Egydio" userId="a52157a0-cc2e-4d45-b37d-467c513074bb" providerId="ADAL" clId="{A9ED7740-AF64-4E1E-B05F-52E36D2CCA22}" dt="2023-03-23T19:54:37.043" v="11839" actId="20577"/>
          <ac:spMkLst>
            <pc:docMk/>
            <pc:sldMk cId="3327829546" sldId="340"/>
            <ac:spMk id="11" creationId="{29C640BC-F4B2-47AE-8140-4B82E399F01F}"/>
          </ac:spMkLst>
        </pc:spChg>
        <pc:spChg chg="del">
          <ac:chgData name="Jones Eduardo Egydio" userId="a52157a0-cc2e-4d45-b37d-467c513074bb" providerId="ADAL" clId="{A9ED7740-AF64-4E1E-B05F-52E36D2CCA22}" dt="2023-03-23T02:05:21.455" v="5114" actId="478"/>
          <ac:spMkLst>
            <pc:docMk/>
            <pc:sldMk cId="3327829546" sldId="340"/>
            <ac:spMk id="13" creationId="{61E9A990-0EDB-401A-B137-6B91E4A35ADD}"/>
          </ac:spMkLst>
        </pc:spChg>
        <pc:spChg chg="del">
          <ac:chgData name="Jones Eduardo Egydio" userId="a52157a0-cc2e-4d45-b37d-467c513074bb" providerId="ADAL" clId="{A9ED7740-AF64-4E1E-B05F-52E36D2CCA22}" dt="2023-03-23T02:05:21.455" v="5114" actId="478"/>
          <ac:spMkLst>
            <pc:docMk/>
            <pc:sldMk cId="3327829546" sldId="340"/>
            <ac:spMk id="15" creationId="{C207AA99-4EF8-4493-AAE7-BA9E7D917256}"/>
          </ac:spMkLst>
        </pc:spChg>
        <pc:spChg chg="del">
          <ac:chgData name="Jones Eduardo Egydio" userId="a52157a0-cc2e-4d45-b37d-467c513074bb" providerId="ADAL" clId="{A9ED7740-AF64-4E1E-B05F-52E36D2CCA22}" dt="2023-03-23T02:05:21.455" v="5114" actId="478"/>
          <ac:spMkLst>
            <pc:docMk/>
            <pc:sldMk cId="3327829546" sldId="340"/>
            <ac:spMk id="54" creationId="{E7C58EA8-9261-458D-B51B-1731D1AB9CC5}"/>
          </ac:spMkLst>
        </pc:spChg>
        <pc:spChg chg="del">
          <ac:chgData name="Jones Eduardo Egydio" userId="a52157a0-cc2e-4d45-b37d-467c513074bb" providerId="ADAL" clId="{A9ED7740-AF64-4E1E-B05F-52E36D2CCA22}" dt="2023-03-23T02:05:21.455" v="5114" actId="478"/>
          <ac:spMkLst>
            <pc:docMk/>
            <pc:sldMk cId="3327829546" sldId="340"/>
            <ac:spMk id="55" creationId="{90130B4F-7CE8-46DB-A2FE-E4E5EF4C0F19}"/>
          </ac:spMkLst>
        </pc:spChg>
        <pc:spChg chg="del">
          <ac:chgData name="Jones Eduardo Egydio" userId="a52157a0-cc2e-4d45-b37d-467c513074bb" providerId="ADAL" clId="{A9ED7740-AF64-4E1E-B05F-52E36D2CCA22}" dt="2023-03-23T02:05:21.455" v="5114" actId="478"/>
          <ac:spMkLst>
            <pc:docMk/>
            <pc:sldMk cId="3327829546" sldId="340"/>
            <ac:spMk id="56" creationId="{46EE8376-3A26-4C95-93AD-0D438A178BB7}"/>
          </ac:spMkLst>
        </pc:spChg>
        <pc:spChg chg="del">
          <ac:chgData name="Jones Eduardo Egydio" userId="a52157a0-cc2e-4d45-b37d-467c513074bb" providerId="ADAL" clId="{A9ED7740-AF64-4E1E-B05F-52E36D2CCA22}" dt="2023-03-23T02:05:21.455" v="5114" actId="478"/>
          <ac:spMkLst>
            <pc:docMk/>
            <pc:sldMk cId="3327829546" sldId="340"/>
            <ac:spMk id="57" creationId="{EC2BD32E-EBD9-41C1-B79F-2140BEAAA1F9}"/>
          </ac:spMkLst>
        </pc:spChg>
        <pc:spChg chg="del">
          <ac:chgData name="Jones Eduardo Egydio" userId="a52157a0-cc2e-4d45-b37d-467c513074bb" providerId="ADAL" clId="{A9ED7740-AF64-4E1E-B05F-52E36D2CCA22}" dt="2023-03-23T02:05:21.455" v="5114" actId="478"/>
          <ac:spMkLst>
            <pc:docMk/>
            <pc:sldMk cId="3327829546" sldId="340"/>
            <ac:spMk id="58" creationId="{7E395B13-709F-4279-90DB-A05735179080}"/>
          </ac:spMkLst>
        </pc:spChg>
        <pc:spChg chg="del">
          <ac:chgData name="Jones Eduardo Egydio" userId="a52157a0-cc2e-4d45-b37d-467c513074bb" providerId="ADAL" clId="{A9ED7740-AF64-4E1E-B05F-52E36D2CCA22}" dt="2023-03-23T02:05:21.455" v="5114" actId="478"/>
          <ac:spMkLst>
            <pc:docMk/>
            <pc:sldMk cId="3327829546" sldId="340"/>
            <ac:spMk id="59" creationId="{E8464983-9929-4E7A-9C41-0944FD7ED304}"/>
          </ac:spMkLst>
        </pc:spChg>
        <pc:spChg chg="del">
          <ac:chgData name="Jones Eduardo Egydio" userId="a52157a0-cc2e-4d45-b37d-467c513074bb" providerId="ADAL" clId="{A9ED7740-AF64-4E1E-B05F-52E36D2CCA22}" dt="2023-03-23T02:05:21.455" v="5114" actId="478"/>
          <ac:spMkLst>
            <pc:docMk/>
            <pc:sldMk cId="3327829546" sldId="340"/>
            <ac:spMk id="60" creationId="{C2C03CCC-9070-4BB3-9E07-1E260C59907D}"/>
          </ac:spMkLst>
        </pc:spChg>
        <pc:spChg chg="del">
          <ac:chgData name="Jones Eduardo Egydio" userId="a52157a0-cc2e-4d45-b37d-467c513074bb" providerId="ADAL" clId="{A9ED7740-AF64-4E1E-B05F-52E36D2CCA22}" dt="2023-03-23T02:05:21.455" v="5114" actId="478"/>
          <ac:spMkLst>
            <pc:docMk/>
            <pc:sldMk cId="3327829546" sldId="340"/>
            <ac:spMk id="61" creationId="{422BC1DE-320F-4828-93AE-F596D4CC4883}"/>
          </ac:spMkLst>
        </pc:spChg>
        <pc:spChg chg="del">
          <ac:chgData name="Jones Eduardo Egydio" userId="a52157a0-cc2e-4d45-b37d-467c513074bb" providerId="ADAL" clId="{A9ED7740-AF64-4E1E-B05F-52E36D2CCA22}" dt="2023-03-23T02:05:21.455" v="5114" actId="478"/>
          <ac:spMkLst>
            <pc:docMk/>
            <pc:sldMk cId="3327829546" sldId="340"/>
            <ac:spMk id="62" creationId="{E28CA7B6-289E-44E4-8B25-81005868DBE7}"/>
          </ac:spMkLst>
        </pc:spChg>
        <pc:spChg chg="add mod">
          <ac:chgData name="Jones Eduardo Egydio" userId="a52157a0-cc2e-4d45-b37d-467c513074bb" providerId="ADAL" clId="{A9ED7740-AF64-4E1E-B05F-52E36D2CCA22}" dt="2023-03-23T02:06:05.443" v="5123" actId="164"/>
          <ac:spMkLst>
            <pc:docMk/>
            <pc:sldMk cId="3327829546" sldId="340"/>
            <ac:spMk id="71" creationId="{D7144365-B5D6-48CD-AC46-F45AB552DDA1}"/>
          </ac:spMkLst>
        </pc:spChg>
        <pc:spChg chg="add del mod">
          <ac:chgData name="Jones Eduardo Egydio" userId="a52157a0-cc2e-4d45-b37d-467c513074bb" providerId="ADAL" clId="{A9ED7740-AF64-4E1E-B05F-52E36D2CCA22}" dt="2023-03-23T19:24:37.757" v="11394" actId="478"/>
          <ac:spMkLst>
            <pc:docMk/>
            <pc:sldMk cId="3327829546" sldId="340"/>
            <ac:spMk id="72" creationId="{B58ECD92-0A38-4251-AF1D-8308CA2CEAA5}"/>
          </ac:spMkLst>
        </pc:spChg>
        <pc:grpChg chg="del">
          <ac:chgData name="Jones Eduardo Egydio" userId="a52157a0-cc2e-4d45-b37d-467c513074bb" providerId="ADAL" clId="{A9ED7740-AF64-4E1E-B05F-52E36D2CCA22}" dt="2023-03-23T02:05:17.638" v="5113" actId="478"/>
          <ac:grpSpMkLst>
            <pc:docMk/>
            <pc:sldMk cId="3327829546" sldId="340"/>
            <ac:grpSpMk id="6" creationId="{1F70E420-D8D9-4EFC-81CD-786EFDBE51D9}"/>
          </ac:grpSpMkLst>
        </pc:grpChg>
        <pc:grpChg chg="del">
          <ac:chgData name="Jones Eduardo Egydio" userId="a52157a0-cc2e-4d45-b37d-467c513074bb" providerId="ADAL" clId="{A9ED7740-AF64-4E1E-B05F-52E36D2CCA22}" dt="2023-03-23T02:05:21.455" v="5114" actId="478"/>
          <ac:grpSpMkLst>
            <pc:docMk/>
            <pc:sldMk cId="3327829546" sldId="340"/>
            <ac:grpSpMk id="11" creationId="{13C733A9-8F7C-47C0-BFD6-A7F557CDDF33}"/>
          </ac:grpSpMkLst>
        </pc:grpChg>
        <pc:grpChg chg="add del mod">
          <ac:chgData name="Jones Eduardo Egydio" userId="a52157a0-cc2e-4d45-b37d-467c513074bb" providerId="ADAL" clId="{A9ED7740-AF64-4E1E-B05F-52E36D2CCA22}" dt="2023-03-23T19:24:35.663" v="11393" actId="478"/>
          <ac:grpSpMkLst>
            <pc:docMk/>
            <pc:sldMk cId="3327829546" sldId="340"/>
            <ac:grpSpMk id="12" creationId="{5524591B-2E52-4A18-8B4F-3C49A6C20E7B}"/>
          </ac:grpSpMkLst>
        </pc:grpChg>
        <pc:grpChg chg="del">
          <ac:chgData name="Jones Eduardo Egydio" userId="a52157a0-cc2e-4d45-b37d-467c513074bb" providerId="ADAL" clId="{A9ED7740-AF64-4E1E-B05F-52E36D2CCA22}" dt="2023-03-23T02:05:16.683" v="5112" actId="478"/>
          <ac:grpSpMkLst>
            <pc:docMk/>
            <pc:sldMk cId="3327829546" sldId="340"/>
            <ac:grpSpMk id="14" creationId="{B3CFF13E-77BB-4F1D-94E5-A3B9E0F87DD6}"/>
          </ac:grpSpMkLst>
        </pc:grpChg>
        <pc:grpChg chg="del">
          <ac:chgData name="Jones Eduardo Egydio" userId="a52157a0-cc2e-4d45-b37d-467c513074bb" providerId="ADAL" clId="{A9ED7740-AF64-4E1E-B05F-52E36D2CCA22}" dt="2023-03-23T02:05:21.455" v="5114" actId="478"/>
          <ac:grpSpMkLst>
            <pc:docMk/>
            <pc:sldMk cId="3327829546" sldId="340"/>
            <ac:grpSpMk id="23" creationId="{9D73FEEE-6403-4B15-9B6C-0FD205583367}"/>
          </ac:grpSpMkLst>
        </pc:grpChg>
        <pc:grpChg chg="del">
          <ac:chgData name="Jones Eduardo Egydio" userId="a52157a0-cc2e-4d45-b37d-467c513074bb" providerId="ADAL" clId="{A9ED7740-AF64-4E1E-B05F-52E36D2CCA22}" dt="2023-03-23T02:05:21.455" v="5114" actId="478"/>
          <ac:grpSpMkLst>
            <pc:docMk/>
            <pc:sldMk cId="3327829546" sldId="340"/>
            <ac:grpSpMk id="24" creationId="{CED4605E-B5C1-448C-8C56-D32C02FBCA13}"/>
          </ac:grpSpMkLst>
        </pc:grpChg>
        <pc:grpChg chg="del">
          <ac:chgData name="Jones Eduardo Egydio" userId="a52157a0-cc2e-4d45-b37d-467c513074bb" providerId="ADAL" clId="{A9ED7740-AF64-4E1E-B05F-52E36D2CCA22}" dt="2023-03-23T02:05:21.455" v="5114" actId="478"/>
          <ac:grpSpMkLst>
            <pc:docMk/>
            <pc:sldMk cId="3327829546" sldId="340"/>
            <ac:grpSpMk id="28" creationId="{7167535F-94E4-4E1F-82EE-61A8C81227F0}"/>
          </ac:grpSpMkLst>
        </pc:grpChg>
        <pc:grpChg chg="del">
          <ac:chgData name="Jones Eduardo Egydio" userId="a52157a0-cc2e-4d45-b37d-467c513074bb" providerId="ADAL" clId="{A9ED7740-AF64-4E1E-B05F-52E36D2CCA22}" dt="2023-03-23T02:05:21.455" v="5114" actId="478"/>
          <ac:grpSpMkLst>
            <pc:docMk/>
            <pc:sldMk cId="3327829546" sldId="340"/>
            <ac:grpSpMk id="32" creationId="{A8B66841-03E6-4535-A78D-D283B3899ADE}"/>
          </ac:grpSpMkLst>
        </pc:grpChg>
        <pc:grpChg chg="del">
          <ac:chgData name="Jones Eduardo Egydio" userId="a52157a0-cc2e-4d45-b37d-467c513074bb" providerId="ADAL" clId="{A9ED7740-AF64-4E1E-B05F-52E36D2CCA22}" dt="2023-03-23T02:05:21.455" v="5114" actId="478"/>
          <ac:grpSpMkLst>
            <pc:docMk/>
            <pc:sldMk cId="3327829546" sldId="340"/>
            <ac:grpSpMk id="77" creationId="{15F062B3-C2A3-4AC9-A81C-17A26FA69464}"/>
          </ac:grpSpMkLst>
        </pc:grpChg>
        <pc:grpChg chg="del">
          <ac:chgData name="Jones Eduardo Egydio" userId="a52157a0-cc2e-4d45-b37d-467c513074bb" providerId="ADAL" clId="{A9ED7740-AF64-4E1E-B05F-52E36D2CCA22}" dt="2023-03-23T02:05:21.455" v="5114" actId="478"/>
          <ac:grpSpMkLst>
            <pc:docMk/>
            <pc:sldMk cId="3327829546" sldId="340"/>
            <ac:grpSpMk id="83" creationId="{D9088235-FCD8-43DA-B63B-9A2ABC1AC328}"/>
          </ac:grpSpMkLst>
        </pc:grpChg>
        <pc:picChg chg="add mod">
          <ac:chgData name="Jones Eduardo Egydio" userId="a52157a0-cc2e-4d45-b37d-467c513074bb" providerId="ADAL" clId="{A9ED7740-AF64-4E1E-B05F-52E36D2CCA22}" dt="2023-03-23T02:06:05.443" v="5123" actId="164"/>
          <ac:picMkLst>
            <pc:docMk/>
            <pc:sldMk cId="3327829546" sldId="340"/>
            <ac:picMk id="8" creationId="{2D8D93DD-F630-4F90-9053-498F6F0CB224}"/>
          </ac:picMkLst>
        </pc:picChg>
        <pc:picChg chg="add del mod">
          <ac:chgData name="Jones Eduardo Egydio" userId="a52157a0-cc2e-4d45-b37d-467c513074bb" providerId="ADAL" clId="{A9ED7740-AF64-4E1E-B05F-52E36D2CCA22}" dt="2023-03-23T19:24:38.163" v="11395" actId="478"/>
          <ac:picMkLst>
            <pc:docMk/>
            <pc:sldMk cId="3327829546" sldId="340"/>
            <ac:picMk id="18" creationId="{E293306D-5DF2-48A7-8F56-2DB3ED1F21FF}"/>
          </ac:picMkLst>
        </pc:picChg>
        <pc:picChg chg="add del mod">
          <ac:chgData name="Jones Eduardo Egydio" userId="a52157a0-cc2e-4d45-b37d-467c513074bb" providerId="ADAL" clId="{A9ED7740-AF64-4E1E-B05F-52E36D2CCA22}" dt="2023-03-23T02:11:39.017" v="5299" actId="478"/>
          <ac:picMkLst>
            <pc:docMk/>
            <pc:sldMk cId="3327829546" sldId="340"/>
            <ac:picMk id="20" creationId="{941FE024-5E75-4580-9857-DDCDCB7C3F94}"/>
          </ac:picMkLst>
        </pc:picChg>
        <pc:picChg chg="add del mod">
          <ac:chgData name="Jones Eduardo Egydio" userId="a52157a0-cc2e-4d45-b37d-467c513074bb" providerId="ADAL" clId="{A9ED7740-AF64-4E1E-B05F-52E36D2CCA22}" dt="2023-03-23T19:24:38.615" v="11396" actId="478"/>
          <ac:picMkLst>
            <pc:docMk/>
            <pc:sldMk cId="3327829546" sldId="340"/>
            <ac:picMk id="37" creationId="{A4CD5891-0B90-406D-91C4-88D8E17ECE9E}"/>
          </ac:picMkLst>
        </pc:picChg>
        <pc:cxnChg chg="mod">
          <ac:chgData name="Jones Eduardo Egydio" userId="a52157a0-cc2e-4d45-b37d-467c513074bb" providerId="ADAL" clId="{A9ED7740-AF64-4E1E-B05F-52E36D2CCA22}" dt="2023-03-23T02:05:16.683" v="5112" actId="478"/>
          <ac:cxnSpMkLst>
            <pc:docMk/>
            <pc:sldMk cId="3327829546" sldId="340"/>
            <ac:cxnSpMk id="9" creationId="{F1828BA1-0054-4F9C-8622-BD4437A72224}"/>
          </ac:cxnSpMkLst>
        </pc:cxnChg>
        <pc:cxnChg chg="mod">
          <ac:chgData name="Jones Eduardo Egydio" userId="a52157a0-cc2e-4d45-b37d-467c513074bb" providerId="ADAL" clId="{A9ED7740-AF64-4E1E-B05F-52E36D2CCA22}" dt="2023-03-23T02:05:21.455" v="5114" actId="478"/>
          <ac:cxnSpMkLst>
            <pc:docMk/>
            <pc:sldMk cId="3327829546" sldId="340"/>
            <ac:cxnSpMk id="19" creationId="{2FF2A985-5412-4853-B2AC-1354202833E8}"/>
          </ac:cxnSpMkLst>
        </pc:cxnChg>
        <pc:cxnChg chg="mod">
          <ac:chgData name="Jones Eduardo Egydio" userId="a52157a0-cc2e-4d45-b37d-467c513074bb" providerId="ADAL" clId="{A9ED7740-AF64-4E1E-B05F-52E36D2CCA22}" dt="2023-03-23T02:05:17.638" v="5113" actId="478"/>
          <ac:cxnSpMkLst>
            <pc:docMk/>
            <pc:sldMk cId="3327829546" sldId="340"/>
            <ac:cxnSpMk id="43" creationId="{C2189B89-3591-4EC6-B568-BE2A361CF130}"/>
          </ac:cxnSpMkLst>
        </pc:cxnChg>
        <pc:cxnChg chg="mod">
          <ac:chgData name="Jones Eduardo Egydio" userId="a52157a0-cc2e-4d45-b37d-467c513074bb" providerId="ADAL" clId="{A9ED7740-AF64-4E1E-B05F-52E36D2CCA22}" dt="2023-03-23T02:05:17.638" v="5113" actId="478"/>
          <ac:cxnSpMkLst>
            <pc:docMk/>
            <pc:sldMk cId="3327829546" sldId="340"/>
            <ac:cxnSpMk id="44" creationId="{E6E9A907-23C1-4D3B-B910-E2BB3F191C56}"/>
          </ac:cxnSpMkLst>
        </pc:cxnChg>
        <pc:cxnChg chg="mod">
          <ac:chgData name="Jones Eduardo Egydio" userId="a52157a0-cc2e-4d45-b37d-467c513074bb" providerId="ADAL" clId="{A9ED7740-AF64-4E1E-B05F-52E36D2CCA22}" dt="2023-03-23T02:05:17.638" v="5113" actId="478"/>
          <ac:cxnSpMkLst>
            <pc:docMk/>
            <pc:sldMk cId="3327829546" sldId="340"/>
            <ac:cxnSpMk id="47" creationId="{AD991007-8EC7-4A18-B8AE-7C0BEB4FBA1B}"/>
          </ac:cxnSpMkLst>
        </pc:cxnChg>
        <pc:cxnChg chg="mod">
          <ac:chgData name="Jones Eduardo Egydio" userId="a52157a0-cc2e-4d45-b37d-467c513074bb" providerId="ADAL" clId="{A9ED7740-AF64-4E1E-B05F-52E36D2CCA22}" dt="2023-03-23T02:05:17.638" v="5113" actId="478"/>
          <ac:cxnSpMkLst>
            <pc:docMk/>
            <pc:sldMk cId="3327829546" sldId="340"/>
            <ac:cxnSpMk id="50" creationId="{F290EAB6-1A8A-4313-8B24-9F47224880A5}"/>
          </ac:cxnSpMkLst>
        </pc:cxnChg>
        <pc:cxnChg chg="mod">
          <ac:chgData name="Jones Eduardo Egydio" userId="a52157a0-cc2e-4d45-b37d-467c513074bb" providerId="ADAL" clId="{A9ED7740-AF64-4E1E-B05F-52E36D2CCA22}" dt="2023-03-23T02:05:21.455" v="5114" actId="478"/>
          <ac:cxnSpMkLst>
            <pc:docMk/>
            <pc:sldMk cId="3327829546" sldId="340"/>
            <ac:cxnSpMk id="63" creationId="{CFD3C81E-DE06-4C4F-98B4-921B30FD21A9}"/>
          </ac:cxnSpMkLst>
        </pc:cxnChg>
        <pc:cxnChg chg="mod">
          <ac:chgData name="Jones Eduardo Egydio" userId="a52157a0-cc2e-4d45-b37d-467c513074bb" providerId="ADAL" clId="{A9ED7740-AF64-4E1E-B05F-52E36D2CCA22}" dt="2023-03-23T02:05:21.455" v="5114" actId="478"/>
          <ac:cxnSpMkLst>
            <pc:docMk/>
            <pc:sldMk cId="3327829546" sldId="340"/>
            <ac:cxnSpMk id="64" creationId="{B1E62916-8925-4494-9A3D-71C965785EFF}"/>
          </ac:cxnSpMkLst>
        </pc:cxnChg>
        <pc:cxnChg chg="mod">
          <ac:chgData name="Jones Eduardo Egydio" userId="a52157a0-cc2e-4d45-b37d-467c513074bb" providerId="ADAL" clId="{A9ED7740-AF64-4E1E-B05F-52E36D2CCA22}" dt="2023-03-23T02:05:21.455" v="5114" actId="478"/>
          <ac:cxnSpMkLst>
            <pc:docMk/>
            <pc:sldMk cId="3327829546" sldId="340"/>
            <ac:cxnSpMk id="65" creationId="{EA148E4B-FE9B-47AA-94BC-AFE2AA05A07F}"/>
          </ac:cxnSpMkLst>
        </pc:cxnChg>
        <pc:cxnChg chg="mod">
          <ac:chgData name="Jones Eduardo Egydio" userId="a52157a0-cc2e-4d45-b37d-467c513074bb" providerId="ADAL" clId="{A9ED7740-AF64-4E1E-B05F-52E36D2CCA22}" dt="2023-03-23T02:05:21.455" v="5114" actId="478"/>
          <ac:cxnSpMkLst>
            <pc:docMk/>
            <pc:sldMk cId="3327829546" sldId="340"/>
            <ac:cxnSpMk id="66" creationId="{7233D69F-4B19-4884-B827-2C95435494CB}"/>
          </ac:cxnSpMkLst>
        </pc:cxnChg>
        <pc:cxnChg chg="del">
          <ac:chgData name="Jones Eduardo Egydio" userId="a52157a0-cc2e-4d45-b37d-467c513074bb" providerId="ADAL" clId="{A9ED7740-AF64-4E1E-B05F-52E36D2CCA22}" dt="2023-03-23T02:05:21.455" v="5114" actId="478"/>
          <ac:cxnSpMkLst>
            <pc:docMk/>
            <pc:sldMk cId="3327829546" sldId="340"/>
            <ac:cxnSpMk id="84" creationId="{8360C844-2546-446A-AA6D-94922DA1DD13}"/>
          </ac:cxnSpMkLst>
        </pc:cxnChg>
      </pc:sldChg>
      <pc:sldChg chg="addSp delSp modSp add delAnim modAnim">
        <pc:chgData name="Jones Eduardo Egydio" userId="a52157a0-cc2e-4d45-b37d-467c513074bb" providerId="ADAL" clId="{A9ED7740-AF64-4E1E-B05F-52E36D2CCA22}" dt="2023-03-23T19:18:34.636" v="11390"/>
        <pc:sldMkLst>
          <pc:docMk/>
          <pc:sldMk cId="3385265669" sldId="341"/>
        </pc:sldMkLst>
        <pc:spChg chg="mod">
          <ac:chgData name="Jones Eduardo Egydio" userId="a52157a0-cc2e-4d45-b37d-467c513074bb" providerId="ADAL" clId="{A9ED7740-AF64-4E1E-B05F-52E36D2CCA22}" dt="2023-03-23T19:05:53.833" v="11372" actId="114"/>
          <ac:spMkLst>
            <pc:docMk/>
            <pc:sldMk cId="3385265669" sldId="341"/>
            <ac:spMk id="2" creationId="{BC79021C-FA34-431B-9263-E37956DF55C8}"/>
          </ac:spMkLst>
        </pc:spChg>
        <pc:spChg chg="add mod topLvl">
          <ac:chgData name="Jones Eduardo Egydio" userId="a52157a0-cc2e-4d45-b37d-467c513074bb" providerId="ADAL" clId="{A9ED7740-AF64-4E1E-B05F-52E36D2CCA22}" dt="2023-03-23T02:19:16.742" v="5350" actId="165"/>
          <ac:spMkLst>
            <pc:docMk/>
            <pc:sldMk cId="3385265669" sldId="341"/>
            <ac:spMk id="12" creationId="{A675301A-194A-49A3-97A1-4DC62274DE24}"/>
          </ac:spMkLst>
        </pc:spChg>
        <pc:spChg chg="del">
          <ac:chgData name="Jones Eduardo Egydio" userId="a52157a0-cc2e-4d45-b37d-467c513074bb" providerId="ADAL" clId="{A9ED7740-AF64-4E1E-B05F-52E36D2CCA22}" dt="2023-03-23T02:13:05.406" v="5309" actId="478"/>
          <ac:spMkLst>
            <pc:docMk/>
            <pc:sldMk cId="3385265669" sldId="341"/>
            <ac:spMk id="13" creationId="{61E9A990-0EDB-401A-B137-6B91E4A35ADD}"/>
          </ac:spMkLst>
        </pc:spChg>
        <pc:spChg chg="del">
          <ac:chgData name="Jones Eduardo Egydio" userId="a52157a0-cc2e-4d45-b37d-467c513074bb" providerId="ADAL" clId="{A9ED7740-AF64-4E1E-B05F-52E36D2CCA22}" dt="2023-03-23T02:13:05.406" v="5309" actId="478"/>
          <ac:spMkLst>
            <pc:docMk/>
            <pc:sldMk cId="3385265669" sldId="341"/>
            <ac:spMk id="15" creationId="{C207AA99-4EF8-4493-AAE7-BA9E7D917256}"/>
          </ac:spMkLst>
        </pc:spChg>
        <pc:spChg chg="add del mod">
          <ac:chgData name="Jones Eduardo Egydio" userId="a52157a0-cc2e-4d45-b37d-467c513074bb" providerId="ADAL" clId="{A9ED7740-AF64-4E1E-B05F-52E36D2CCA22}" dt="2023-03-23T19:17:44.250" v="11375" actId="478"/>
          <ac:spMkLst>
            <pc:docMk/>
            <pc:sldMk cId="3385265669" sldId="341"/>
            <ac:spMk id="21" creationId="{907C3376-CD88-4AD4-B54D-D2A84728E273}"/>
          </ac:spMkLst>
        </pc:spChg>
        <pc:spChg chg="mod">
          <ac:chgData name="Jones Eduardo Egydio" userId="a52157a0-cc2e-4d45-b37d-467c513074bb" providerId="ADAL" clId="{A9ED7740-AF64-4E1E-B05F-52E36D2CCA22}" dt="2023-03-23T19:18:19.331" v="11384" actId="1076"/>
          <ac:spMkLst>
            <pc:docMk/>
            <pc:sldMk cId="3385265669" sldId="341"/>
            <ac:spMk id="24" creationId="{F01E246F-3109-49C6-B2C4-1DDB580A7500}"/>
          </ac:spMkLst>
        </pc:spChg>
        <pc:spChg chg="add mod ord">
          <ac:chgData name="Jones Eduardo Egydio" userId="a52157a0-cc2e-4d45-b37d-467c513074bb" providerId="ADAL" clId="{A9ED7740-AF64-4E1E-B05F-52E36D2CCA22}" dt="2023-03-23T02:16:39.973" v="5332" actId="164"/>
          <ac:spMkLst>
            <pc:docMk/>
            <pc:sldMk cId="3385265669" sldId="341"/>
            <ac:spMk id="38" creationId="{6A95B246-A9C2-437E-89E6-2A52839AEE54}"/>
          </ac:spMkLst>
        </pc:spChg>
        <pc:spChg chg="del">
          <ac:chgData name="Jones Eduardo Egydio" userId="a52157a0-cc2e-4d45-b37d-467c513074bb" providerId="ADAL" clId="{A9ED7740-AF64-4E1E-B05F-52E36D2CCA22}" dt="2023-03-23T02:13:05.406" v="5309" actId="478"/>
          <ac:spMkLst>
            <pc:docMk/>
            <pc:sldMk cId="3385265669" sldId="341"/>
            <ac:spMk id="54" creationId="{E7C58EA8-9261-458D-B51B-1731D1AB9CC5}"/>
          </ac:spMkLst>
        </pc:spChg>
        <pc:spChg chg="del">
          <ac:chgData name="Jones Eduardo Egydio" userId="a52157a0-cc2e-4d45-b37d-467c513074bb" providerId="ADAL" clId="{A9ED7740-AF64-4E1E-B05F-52E36D2CCA22}" dt="2023-03-23T02:13:05.406" v="5309" actId="478"/>
          <ac:spMkLst>
            <pc:docMk/>
            <pc:sldMk cId="3385265669" sldId="341"/>
            <ac:spMk id="55" creationId="{90130B4F-7CE8-46DB-A2FE-E4E5EF4C0F19}"/>
          </ac:spMkLst>
        </pc:spChg>
        <pc:spChg chg="del">
          <ac:chgData name="Jones Eduardo Egydio" userId="a52157a0-cc2e-4d45-b37d-467c513074bb" providerId="ADAL" clId="{A9ED7740-AF64-4E1E-B05F-52E36D2CCA22}" dt="2023-03-23T02:13:05.406" v="5309" actId="478"/>
          <ac:spMkLst>
            <pc:docMk/>
            <pc:sldMk cId="3385265669" sldId="341"/>
            <ac:spMk id="56" creationId="{46EE8376-3A26-4C95-93AD-0D438A178BB7}"/>
          </ac:spMkLst>
        </pc:spChg>
        <pc:spChg chg="del">
          <ac:chgData name="Jones Eduardo Egydio" userId="a52157a0-cc2e-4d45-b37d-467c513074bb" providerId="ADAL" clId="{A9ED7740-AF64-4E1E-B05F-52E36D2CCA22}" dt="2023-03-23T02:13:05.406" v="5309" actId="478"/>
          <ac:spMkLst>
            <pc:docMk/>
            <pc:sldMk cId="3385265669" sldId="341"/>
            <ac:spMk id="57" creationId="{EC2BD32E-EBD9-41C1-B79F-2140BEAAA1F9}"/>
          </ac:spMkLst>
        </pc:spChg>
        <pc:spChg chg="del">
          <ac:chgData name="Jones Eduardo Egydio" userId="a52157a0-cc2e-4d45-b37d-467c513074bb" providerId="ADAL" clId="{A9ED7740-AF64-4E1E-B05F-52E36D2CCA22}" dt="2023-03-23T02:13:05.406" v="5309" actId="478"/>
          <ac:spMkLst>
            <pc:docMk/>
            <pc:sldMk cId="3385265669" sldId="341"/>
            <ac:spMk id="58" creationId="{7E395B13-709F-4279-90DB-A05735179080}"/>
          </ac:spMkLst>
        </pc:spChg>
        <pc:spChg chg="del">
          <ac:chgData name="Jones Eduardo Egydio" userId="a52157a0-cc2e-4d45-b37d-467c513074bb" providerId="ADAL" clId="{A9ED7740-AF64-4E1E-B05F-52E36D2CCA22}" dt="2023-03-23T02:13:05.406" v="5309" actId="478"/>
          <ac:spMkLst>
            <pc:docMk/>
            <pc:sldMk cId="3385265669" sldId="341"/>
            <ac:spMk id="59" creationId="{E8464983-9929-4E7A-9C41-0944FD7ED304}"/>
          </ac:spMkLst>
        </pc:spChg>
        <pc:spChg chg="del">
          <ac:chgData name="Jones Eduardo Egydio" userId="a52157a0-cc2e-4d45-b37d-467c513074bb" providerId="ADAL" clId="{A9ED7740-AF64-4E1E-B05F-52E36D2CCA22}" dt="2023-03-23T02:13:05.406" v="5309" actId="478"/>
          <ac:spMkLst>
            <pc:docMk/>
            <pc:sldMk cId="3385265669" sldId="341"/>
            <ac:spMk id="60" creationId="{C2C03CCC-9070-4BB3-9E07-1E260C59907D}"/>
          </ac:spMkLst>
        </pc:spChg>
        <pc:spChg chg="del">
          <ac:chgData name="Jones Eduardo Egydio" userId="a52157a0-cc2e-4d45-b37d-467c513074bb" providerId="ADAL" clId="{A9ED7740-AF64-4E1E-B05F-52E36D2CCA22}" dt="2023-03-23T02:13:05.406" v="5309" actId="478"/>
          <ac:spMkLst>
            <pc:docMk/>
            <pc:sldMk cId="3385265669" sldId="341"/>
            <ac:spMk id="61" creationId="{422BC1DE-320F-4828-93AE-F596D4CC4883}"/>
          </ac:spMkLst>
        </pc:spChg>
        <pc:spChg chg="del">
          <ac:chgData name="Jones Eduardo Egydio" userId="a52157a0-cc2e-4d45-b37d-467c513074bb" providerId="ADAL" clId="{A9ED7740-AF64-4E1E-B05F-52E36D2CCA22}" dt="2023-03-23T02:13:05.406" v="5309" actId="478"/>
          <ac:spMkLst>
            <pc:docMk/>
            <pc:sldMk cId="3385265669" sldId="341"/>
            <ac:spMk id="62" creationId="{E28CA7B6-289E-44E4-8B25-81005868DBE7}"/>
          </ac:spMkLst>
        </pc:spChg>
        <pc:spChg chg="add mod topLvl">
          <ac:chgData name="Jones Eduardo Egydio" userId="a52157a0-cc2e-4d45-b37d-467c513074bb" providerId="ADAL" clId="{A9ED7740-AF64-4E1E-B05F-52E36D2CCA22}" dt="2023-03-23T02:19:16.742" v="5350" actId="165"/>
          <ac:spMkLst>
            <pc:docMk/>
            <pc:sldMk cId="3385265669" sldId="341"/>
            <ac:spMk id="71" creationId="{4B037B63-D79F-431B-A529-C33A119D4370}"/>
          </ac:spMkLst>
        </pc:spChg>
        <pc:spChg chg="add mod">
          <ac:chgData name="Jones Eduardo Egydio" userId="a52157a0-cc2e-4d45-b37d-467c513074bb" providerId="ADAL" clId="{A9ED7740-AF64-4E1E-B05F-52E36D2CCA22}" dt="2023-03-23T02:23:36.357" v="5386" actId="164"/>
          <ac:spMkLst>
            <pc:docMk/>
            <pc:sldMk cId="3385265669" sldId="341"/>
            <ac:spMk id="72" creationId="{6DFC5EE0-CB44-4111-A6D7-27ACE760B6F4}"/>
          </ac:spMkLst>
        </pc:spChg>
        <pc:grpChg chg="del">
          <ac:chgData name="Jones Eduardo Egydio" userId="a52157a0-cc2e-4d45-b37d-467c513074bb" providerId="ADAL" clId="{A9ED7740-AF64-4E1E-B05F-52E36D2CCA22}" dt="2023-03-23T02:13:01.672" v="5308" actId="478"/>
          <ac:grpSpMkLst>
            <pc:docMk/>
            <pc:sldMk cId="3385265669" sldId="341"/>
            <ac:grpSpMk id="6" creationId="{1F70E420-D8D9-4EFC-81CD-786EFDBE51D9}"/>
          </ac:grpSpMkLst>
        </pc:grpChg>
        <pc:grpChg chg="del">
          <ac:chgData name="Jones Eduardo Egydio" userId="a52157a0-cc2e-4d45-b37d-467c513074bb" providerId="ADAL" clId="{A9ED7740-AF64-4E1E-B05F-52E36D2CCA22}" dt="2023-03-23T02:13:05.406" v="5309" actId="478"/>
          <ac:grpSpMkLst>
            <pc:docMk/>
            <pc:sldMk cId="3385265669" sldId="341"/>
            <ac:grpSpMk id="11" creationId="{13C733A9-8F7C-47C0-BFD6-A7F557CDDF33}"/>
          </ac:grpSpMkLst>
        </pc:grpChg>
        <pc:grpChg chg="del">
          <ac:chgData name="Jones Eduardo Egydio" userId="a52157a0-cc2e-4d45-b37d-467c513074bb" providerId="ADAL" clId="{A9ED7740-AF64-4E1E-B05F-52E36D2CCA22}" dt="2023-03-23T02:13:00.126" v="5307" actId="478"/>
          <ac:grpSpMkLst>
            <pc:docMk/>
            <pc:sldMk cId="3385265669" sldId="341"/>
            <ac:grpSpMk id="14" creationId="{B3CFF13E-77BB-4F1D-94E5-A3B9E0F87DD6}"/>
          </ac:grpSpMkLst>
        </pc:grpChg>
        <pc:grpChg chg="add">
          <ac:chgData name="Jones Eduardo Egydio" userId="a52157a0-cc2e-4d45-b37d-467c513074bb" providerId="ADAL" clId="{A9ED7740-AF64-4E1E-B05F-52E36D2CCA22}" dt="2023-03-23T19:18:08.276" v="11376"/>
          <ac:grpSpMkLst>
            <pc:docMk/>
            <pc:sldMk cId="3385265669" sldId="341"/>
            <ac:grpSpMk id="22" creationId="{E05A7DEC-760D-4966-B2AF-C7453F9C68A6}"/>
          </ac:grpSpMkLst>
        </pc:grpChg>
        <pc:grpChg chg="del">
          <ac:chgData name="Jones Eduardo Egydio" userId="a52157a0-cc2e-4d45-b37d-467c513074bb" providerId="ADAL" clId="{A9ED7740-AF64-4E1E-B05F-52E36D2CCA22}" dt="2023-03-23T02:13:05.406" v="5309" actId="478"/>
          <ac:grpSpMkLst>
            <pc:docMk/>
            <pc:sldMk cId="3385265669" sldId="341"/>
            <ac:grpSpMk id="23" creationId="{9D73FEEE-6403-4B15-9B6C-0FD205583367}"/>
          </ac:grpSpMkLst>
        </pc:grpChg>
        <pc:grpChg chg="del">
          <ac:chgData name="Jones Eduardo Egydio" userId="a52157a0-cc2e-4d45-b37d-467c513074bb" providerId="ADAL" clId="{A9ED7740-AF64-4E1E-B05F-52E36D2CCA22}" dt="2023-03-23T02:13:05.406" v="5309" actId="478"/>
          <ac:grpSpMkLst>
            <pc:docMk/>
            <pc:sldMk cId="3385265669" sldId="341"/>
            <ac:grpSpMk id="24" creationId="{CED4605E-B5C1-448C-8C56-D32C02FBCA13}"/>
          </ac:grpSpMkLst>
        </pc:grpChg>
        <pc:grpChg chg="del">
          <ac:chgData name="Jones Eduardo Egydio" userId="a52157a0-cc2e-4d45-b37d-467c513074bb" providerId="ADAL" clId="{A9ED7740-AF64-4E1E-B05F-52E36D2CCA22}" dt="2023-03-23T02:13:05.406" v="5309" actId="478"/>
          <ac:grpSpMkLst>
            <pc:docMk/>
            <pc:sldMk cId="3385265669" sldId="341"/>
            <ac:grpSpMk id="28" creationId="{7167535F-94E4-4E1F-82EE-61A8C81227F0}"/>
          </ac:grpSpMkLst>
        </pc:grpChg>
        <pc:grpChg chg="del">
          <ac:chgData name="Jones Eduardo Egydio" userId="a52157a0-cc2e-4d45-b37d-467c513074bb" providerId="ADAL" clId="{A9ED7740-AF64-4E1E-B05F-52E36D2CCA22}" dt="2023-03-23T02:13:05.406" v="5309" actId="478"/>
          <ac:grpSpMkLst>
            <pc:docMk/>
            <pc:sldMk cId="3385265669" sldId="341"/>
            <ac:grpSpMk id="32" creationId="{A8B66841-03E6-4535-A78D-D283B3899ADE}"/>
          </ac:grpSpMkLst>
        </pc:grpChg>
        <pc:grpChg chg="add mod">
          <ac:chgData name="Jones Eduardo Egydio" userId="a52157a0-cc2e-4d45-b37d-467c513074bb" providerId="ADAL" clId="{A9ED7740-AF64-4E1E-B05F-52E36D2CCA22}" dt="2023-03-23T02:18:49.719" v="5347" actId="12788"/>
          <ac:grpSpMkLst>
            <pc:docMk/>
            <pc:sldMk cId="3385265669" sldId="341"/>
            <ac:grpSpMk id="37" creationId="{E44D4DB9-20A6-4C05-A569-36AC05D2FDD8}"/>
          </ac:grpSpMkLst>
        </pc:grpChg>
        <pc:grpChg chg="add mod topLvl">
          <ac:chgData name="Jones Eduardo Egydio" userId="a52157a0-cc2e-4d45-b37d-467c513074bb" providerId="ADAL" clId="{A9ED7740-AF64-4E1E-B05F-52E36D2CCA22}" dt="2023-03-23T02:19:16.742" v="5350" actId="165"/>
          <ac:grpSpMkLst>
            <pc:docMk/>
            <pc:sldMk cId="3385265669" sldId="341"/>
            <ac:grpSpMk id="39" creationId="{58802E66-5543-4EAA-ABB1-D7EBFB54953B}"/>
          </ac:grpSpMkLst>
        </pc:grpChg>
        <pc:grpChg chg="add del mod">
          <ac:chgData name="Jones Eduardo Egydio" userId="a52157a0-cc2e-4d45-b37d-467c513074bb" providerId="ADAL" clId="{A9ED7740-AF64-4E1E-B05F-52E36D2CCA22}" dt="2023-03-23T02:23:36.357" v="5386" actId="164"/>
          <ac:grpSpMkLst>
            <pc:docMk/>
            <pc:sldMk cId="3385265669" sldId="341"/>
            <ac:grpSpMk id="40" creationId="{70346600-7B35-4FF6-AEBE-DB2C113B63C6}"/>
          </ac:grpSpMkLst>
        </pc:grpChg>
        <pc:grpChg chg="add mod">
          <ac:chgData name="Jones Eduardo Egydio" userId="a52157a0-cc2e-4d45-b37d-467c513074bb" providerId="ADAL" clId="{A9ED7740-AF64-4E1E-B05F-52E36D2CCA22}" dt="2023-03-23T02:20:31.286" v="5361" actId="164"/>
          <ac:grpSpMkLst>
            <pc:docMk/>
            <pc:sldMk cId="3385265669" sldId="341"/>
            <ac:grpSpMk id="51" creationId="{602CD026-A4B3-4D0E-ABF3-F927FCECEF6D}"/>
          </ac:grpSpMkLst>
        </pc:grpChg>
        <pc:grpChg chg="add mod ord">
          <ac:chgData name="Jones Eduardo Egydio" userId="a52157a0-cc2e-4d45-b37d-467c513074bb" providerId="ADAL" clId="{A9ED7740-AF64-4E1E-B05F-52E36D2CCA22}" dt="2023-03-23T02:23:39.589" v="5387" actId="167"/>
          <ac:grpSpMkLst>
            <pc:docMk/>
            <pc:sldMk cId="3385265669" sldId="341"/>
            <ac:grpSpMk id="73" creationId="{FEE30D96-FBF9-4080-A076-1BA8D1E82B56}"/>
          </ac:grpSpMkLst>
        </pc:grpChg>
        <pc:grpChg chg="del">
          <ac:chgData name="Jones Eduardo Egydio" userId="a52157a0-cc2e-4d45-b37d-467c513074bb" providerId="ADAL" clId="{A9ED7740-AF64-4E1E-B05F-52E36D2CCA22}" dt="2023-03-23T02:13:05.406" v="5309" actId="478"/>
          <ac:grpSpMkLst>
            <pc:docMk/>
            <pc:sldMk cId="3385265669" sldId="341"/>
            <ac:grpSpMk id="77" creationId="{15F062B3-C2A3-4AC9-A81C-17A26FA69464}"/>
          </ac:grpSpMkLst>
        </pc:grpChg>
        <pc:grpChg chg="del">
          <ac:chgData name="Jones Eduardo Egydio" userId="a52157a0-cc2e-4d45-b37d-467c513074bb" providerId="ADAL" clId="{A9ED7740-AF64-4E1E-B05F-52E36D2CCA22}" dt="2023-03-23T02:13:05.406" v="5309" actId="478"/>
          <ac:grpSpMkLst>
            <pc:docMk/>
            <pc:sldMk cId="3385265669" sldId="341"/>
            <ac:grpSpMk id="83" creationId="{D9088235-FCD8-43DA-B63B-9A2ABC1AC328}"/>
          </ac:grpSpMkLst>
        </pc:grpChg>
        <pc:picChg chg="add mod topLvl">
          <ac:chgData name="Jones Eduardo Egydio" userId="a52157a0-cc2e-4d45-b37d-467c513074bb" providerId="ADAL" clId="{A9ED7740-AF64-4E1E-B05F-52E36D2CCA22}" dt="2023-03-23T02:19:16.742" v="5350" actId="165"/>
          <ac:picMkLst>
            <pc:docMk/>
            <pc:sldMk cId="3385265669" sldId="341"/>
            <ac:picMk id="8" creationId="{D9B3F304-1A88-4A83-8B1F-BE691B5872B7}"/>
          </ac:picMkLst>
        </pc:picChg>
        <pc:picChg chg="add mod">
          <ac:chgData name="Jones Eduardo Egydio" userId="a52157a0-cc2e-4d45-b37d-467c513074bb" providerId="ADAL" clId="{A9ED7740-AF64-4E1E-B05F-52E36D2CCA22}" dt="2023-03-23T02:16:07.172" v="5327" actId="164"/>
          <ac:picMkLst>
            <pc:docMk/>
            <pc:sldMk cId="3385265669" sldId="341"/>
            <ac:picMk id="18" creationId="{E9BA3C3E-81A6-4EA8-9BE9-9451BAEFFDED}"/>
          </ac:picMkLst>
        </pc:picChg>
        <pc:picChg chg="add mod">
          <ac:chgData name="Jones Eduardo Egydio" userId="a52157a0-cc2e-4d45-b37d-467c513074bb" providerId="ADAL" clId="{A9ED7740-AF64-4E1E-B05F-52E36D2CCA22}" dt="2023-03-23T02:16:07.172" v="5327" actId="164"/>
          <ac:picMkLst>
            <pc:docMk/>
            <pc:sldMk cId="3385265669" sldId="341"/>
            <ac:picMk id="20" creationId="{314E0C80-7673-4EC3-B917-34011A89F810}"/>
          </ac:picMkLst>
        </pc:picChg>
        <pc:picChg chg="add mod">
          <ac:chgData name="Jones Eduardo Egydio" userId="a52157a0-cc2e-4d45-b37d-467c513074bb" providerId="ADAL" clId="{A9ED7740-AF64-4E1E-B05F-52E36D2CCA22}" dt="2023-03-23T02:20:31.286" v="5361" actId="164"/>
          <ac:picMkLst>
            <pc:docMk/>
            <pc:sldMk cId="3385265669" sldId="341"/>
            <ac:picMk id="42" creationId="{1AC2E95A-EFD9-4345-9761-6DFF4EDAAA19}"/>
          </ac:picMkLst>
        </pc:picChg>
        <pc:picChg chg="add mod">
          <ac:chgData name="Jones Eduardo Egydio" userId="a52157a0-cc2e-4d45-b37d-467c513074bb" providerId="ADAL" clId="{A9ED7740-AF64-4E1E-B05F-52E36D2CCA22}" dt="2023-03-23T02:21:36.791" v="5365" actId="1076"/>
          <ac:picMkLst>
            <pc:docMk/>
            <pc:sldMk cId="3385265669" sldId="341"/>
            <ac:picMk id="52" creationId="{CD8048EA-D263-4703-8FC8-84C71E5498D9}"/>
          </ac:picMkLst>
        </pc:picChg>
        <pc:picChg chg="add mod">
          <ac:chgData name="Jones Eduardo Egydio" userId="a52157a0-cc2e-4d45-b37d-467c513074bb" providerId="ADAL" clId="{A9ED7740-AF64-4E1E-B05F-52E36D2CCA22}" dt="2023-03-23T02:22:40.397" v="5372"/>
          <ac:picMkLst>
            <pc:docMk/>
            <pc:sldMk cId="3385265669" sldId="341"/>
            <ac:picMk id="53" creationId="{B94D2010-40A2-4CE7-9252-F56F603CDC43}"/>
          </ac:picMkLst>
        </pc:picChg>
        <pc:cxnChg chg="mod">
          <ac:chgData name="Jones Eduardo Egydio" userId="a52157a0-cc2e-4d45-b37d-467c513074bb" providerId="ADAL" clId="{A9ED7740-AF64-4E1E-B05F-52E36D2CCA22}" dt="2023-03-23T02:13:00.126" v="5307" actId="478"/>
          <ac:cxnSpMkLst>
            <pc:docMk/>
            <pc:sldMk cId="3385265669" sldId="341"/>
            <ac:cxnSpMk id="9" creationId="{F1828BA1-0054-4F9C-8622-BD4437A72224}"/>
          </ac:cxnSpMkLst>
        </pc:cxnChg>
        <pc:cxnChg chg="mod">
          <ac:chgData name="Jones Eduardo Egydio" userId="a52157a0-cc2e-4d45-b37d-467c513074bb" providerId="ADAL" clId="{A9ED7740-AF64-4E1E-B05F-52E36D2CCA22}" dt="2023-03-23T02:13:05.406" v="5309" actId="478"/>
          <ac:cxnSpMkLst>
            <pc:docMk/>
            <pc:sldMk cId="3385265669" sldId="341"/>
            <ac:cxnSpMk id="19" creationId="{2FF2A985-5412-4853-B2AC-1354202833E8}"/>
          </ac:cxnSpMkLst>
        </pc:cxnChg>
        <pc:cxnChg chg="mod">
          <ac:chgData name="Jones Eduardo Egydio" userId="a52157a0-cc2e-4d45-b37d-467c513074bb" providerId="ADAL" clId="{A9ED7740-AF64-4E1E-B05F-52E36D2CCA22}" dt="2023-03-23T19:18:28.580" v="11387" actId="14100"/>
          <ac:cxnSpMkLst>
            <pc:docMk/>
            <pc:sldMk cId="3385265669" sldId="341"/>
            <ac:cxnSpMk id="23" creationId="{00A8EFFF-E3E6-4C6D-A087-39A10DFF5E07}"/>
          </ac:cxnSpMkLst>
        </pc:cxnChg>
        <pc:cxnChg chg="del mod">
          <ac:chgData name="Jones Eduardo Egydio" userId="a52157a0-cc2e-4d45-b37d-467c513074bb" providerId="ADAL" clId="{A9ED7740-AF64-4E1E-B05F-52E36D2CCA22}" dt="2023-03-23T19:18:21.069" v="11385" actId="478"/>
          <ac:cxnSpMkLst>
            <pc:docMk/>
            <pc:sldMk cId="3385265669" sldId="341"/>
            <ac:cxnSpMk id="25" creationId="{EB56F9BC-CD41-4A5C-8220-F0C310C69B29}"/>
          </ac:cxnSpMkLst>
        </pc:cxnChg>
        <pc:cxnChg chg="mod">
          <ac:chgData name="Jones Eduardo Egydio" userId="a52157a0-cc2e-4d45-b37d-467c513074bb" providerId="ADAL" clId="{A9ED7740-AF64-4E1E-B05F-52E36D2CCA22}" dt="2023-03-23T02:13:01.672" v="5308" actId="478"/>
          <ac:cxnSpMkLst>
            <pc:docMk/>
            <pc:sldMk cId="3385265669" sldId="341"/>
            <ac:cxnSpMk id="43" creationId="{C2189B89-3591-4EC6-B568-BE2A361CF130}"/>
          </ac:cxnSpMkLst>
        </pc:cxnChg>
        <pc:cxnChg chg="mod">
          <ac:chgData name="Jones Eduardo Egydio" userId="a52157a0-cc2e-4d45-b37d-467c513074bb" providerId="ADAL" clId="{A9ED7740-AF64-4E1E-B05F-52E36D2CCA22}" dt="2023-03-23T02:13:01.672" v="5308" actId="478"/>
          <ac:cxnSpMkLst>
            <pc:docMk/>
            <pc:sldMk cId="3385265669" sldId="341"/>
            <ac:cxnSpMk id="44" creationId="{E6E9A907-23C1-4D3B-B910-E2BB3F191C56}"/>
          </ac:cxnSpMkLst>
        </pc:cxnChg>
        <pc:cxnChg chg="add del mod">
          <ac:chgData name="Jones Eduardo Egydio" userId="a52157a0-cc2e-4d45-b37d-467c513074bb" providerId="ADAL" clId="{A9ED7740-AF64-4E1E-B05F-52E36D2CCA22}" dt="2023-03-23T02:19:56.568" v="5357" actId="11529"/>
          <ac:cxnSpMkLst>
            <pc:docMk/>
            <pc:sldMk cId="3385265669" sldId="341"/>
            <ac:cxnSpMk id="46" creationId="{5542219C-D1AB-44AF-A7D0-4C402D336122}"/>
          </ac:cxnSpMkLst>
        </pc:cxnChg>
        <pc:cxnChg chg="mod">
          <ac:chgData name="Jones Eduardo Egydio" userId="a52157a0-cc2e-4d45-b37d-467c513074bb" providerId="ADAL" clId="{A9ED7740-AF64-4E1E-B05F-52E36D2CCA22}" dt="2023-03-23T02:13:01.672" v="5308" actId="478"/>
          <ac:cxnSpMkLst>
            <pc:docMk/>
            <pc:sldMk cId="3385265669" sldId="341"/>
            <ac:cxnSpMk id="47" creationId="{AD991007-8EC7-4A18-B8AE-7C0BEB4FBA1B}"/>
          </ac:cxnSpMkLst>
        </pc:cxnChg>
        <pc:cxnChg chg="add mod">
          <ac:chgData name="Jones Eduardo Egydio" userId="a52157a0-cc2e-4d45-b37d-467c513074bb" providerId="ADAL" clId="{A9ED7740-AF64-4E1E-B05F-52E36D2CCA22}" dt="2023-03-23T02:20:31.286" v="5361" actId="164"/>
          <ac:cxnSpMkLst>
            <pc:docMk/>
            <pc:sldMk cId="3385265669" sldId="341"/>
            <ac:cxnSpMk id="49" creationId="{03586E4C-9F07-4C22-95A7-F4273CD94550}"/>
          </ac:cxnSpMkLst>
        </pc:cxnChg>
        <pc:cxnChg chg="mod">
          <ac:chgData name="Jones Eduardo Egydio" userId="a52157a0-cc2e-4d45-b37d-467c513074bb" providerId="ADAL" clId="{A9ED7740-AF64-4E1E-B05F-52E36D2CCA22}" dt="2023-03-23T02:13:01.672" v="5308" actId="478"/>
          <ac:cxnSpMkLst>
            <pc:docMk/>
            <pc:sldMk cId="3385265669" sldId="341"/>
            <ac:cxnSpMk id="50" creationId="{F290EAB6-1A8A-4313-8B24-9F47224880A5}"/>
          </ac:cxnSpMkLst>
        </pc:cxnChg>
        <pc:cxnChg chg="mod">
          <ac:chgData name="Jones Eduardo Egydio" userId="a52157a0-cc2e-4d45-b37d-467c513074bb" providerId="ADAL" clId="{A9ED7740-AF64-4E1E-B05F-52E36D2CCA22}" dt="2023-03-23T02:13:05.406" v="5309" actId="478"/>
          <ac:cxnSpMkLst>
            <pc:docMk/>
            <pc:sldMk cId="3385265669" sldId="341"/>
            <ac:cxnSpMk id="63" creationId="{CFD3C81E-DE06-4C4F-98B4-921B30FD21A9}"/>
          </ac:cxnSpMkLst>
        </pc:cxnChg>
        <pc:cxnChg chg="mod">
          <ac:chgData name="Jones Eduardo Egydio" userId="a52157a0-cc2e-4d45-b37d-467c513074bb" providerId="ADAL" clId="{A9ED7740-AF64-4E1E-B05F-52E36D2CCA22}" dt="2023-03-23T02:13:05.406" v="5309" actId="478"/>
          <ac:cxnSpMkLst>
            <pc:docMk/>
            <pc:sldMk cId="3385265669" sldId="341"/>
            <ac:cxnSpMk id="64" creationId="{B1E62916-8925-4494-9A3D-71C965785EFF}"/>
          </ac:cxnSpMkLst>
        </pc:cxnChg>
        <pc:cxnChg chg="mod">
          <ac:chgData name="Jones Eduardo Egydio" userId="a52157a0-cc2e-4d45-b37d-467c513074bb" providerId="ADAL" clId="{A9ED7740-AF64-4E1E-B05F-52E36D2CCA22}" dt="2023-03-23T02:13:05.406" v="5309" actId="478"/>
          <ac:cxnSpMkLst>
            <pc:docMk/>
            <pc:sldMk cId="3385265669" sldId="341"/>
            <ac:cxnSpMk id="65" creationId="{EA148E4B-FE9B-47AA-94BC-AFE2AA05A07F}"/>
          </ac:cxnSpMkLst>
        </pc:cxnChg>
        <pc:cxnChg chg="mod">
          <ac:chgData name="Jones Eduardo Egydio" userId="a52157a0-cc2e-4d45-b37d-467c513074bb" providerId="ADAL" clId="{A9ED7740-AF64-4E1E-B05F-52E36D2CCA22}" dt="2023-03-23T02:13:05.406" v="5309" actId="478"/>
          <ac:cxnSpMkLst>
            <pc:docMk/>
            <pc:sldMk cId="3385265669" sldId="341"/>
            <ac:cxnSpMk id="66" creationId="{7233D69F-4B19-4884-B827-2C95435494CB}"/>
          </ac:cxnSpMkLst>
        </pc:cxnChg>
        <pc:cxnChg chg="del">
          <ac:chgData name="Jones Eduardo Egydio" userId="a52157a0-cc2e-4d45-b37d-467c513074bb" providerId="ADAL" clId="{A9ED7740-AF64-4E1E-B05F-52E36D2CCA22}" dt="2023-03-23T02:13:05.406" v="5309" actId="478"/>
          <ac:cxnSpMkLst>
            <pc:docMk/>
            <pc:sldMk cId="3385265669" sldId="341"/>
            <ac:cxnSpMk id="84" creationId="{8360C844-2546-446A-AA6D-94922DA1DD13}"/>
          </ac:cxnSpMkLst>
        </pc:cxnChg>
      </pc:sldChg>
      <pc:sldChg chg="modSp add modAnim">
        <pc:chgData name="Jones Eduardo Egydio" userId="a52157a0-cc2e-4d45-b37d-467c513074bb" providerId="ADAL" clId="{A9ED7740-AF64-4E1E-B05F-52E36D2CCA22}" dt="2023-03-23T14:48:05.975" v="10859" actId="113"/>
        <pc:sldMkLst>
          <pc:docMk/>
          <pc:sldMk cId="780731140" sldId="342"/>
        </pc:sldMkLst>
        <pc:spChg chg="mod">
          <ac:chgData name="Jones Eduardo Egydio" userId="a52157a0-cc2e-4d45-b37d-467c513074bb" providerId="ADAL" clId="{A9ED7740-AF64-4E1E-B05F-52E36D2CCA22}" dt="2023-03-23T14:48:05.975" v="10859" actId="113"/>
          <ac:spMkLst>
            <pc:docMk/>
            <pc:sldMk cId="780731140" sldId="342"/>
            <ac:spMk id="3" creationId="{FC2144A0-6119-4E51-9BB3-C4B45F570FEE}"/>
          </ac:spMkLst>
        </pc:spChg>
      </pc:sldChg>
      <pc:sldChg chg="addSp modSp add modAnim">
        <pc:chgData name="Jones Eduardo Egydio" userId="a52157a0-cc2e-4d45-b37d-467c513074bb" providerId="ADAL" clId="{A9ED7740-AF64-4E1E-B05F-52E36D2CCA22}" dt="2023-03-23T02:43:12.389" v="6000" actId="113"/>
        <pc:sldMkLst>
          <pc:docMk/>
          <pc:sldMk cId="3629320762" sldId="343"/>
        </pc:sldMkLst>
        <pc:spChg chg="mod">
          <ac:chgData name="Jones Eduardo Egydio" userId="a52157a0-cc2e-4d45-b37d-467c513074bb" providerId="ADAL" clId="{A9ED7740-AF64-4E1E-B05F-52E36D2CCA22}" dt="2023-03-23T02:43:12.389" v="6000" actId="113"/>
          <ac:spMkLst>
            <pc:docMk/>
            <pc:sldMk cId="3629320762" sldId="343"/>
            <ac:spMk id="3" creationId="{FC2144A0-6119-4E51-9BB3-C4B45F570FEE}"/>
          </ac:spMkLst>
        </pc:spChg>
        <pc:spChg chg="add mod">
          <ac:chgData name="Jones Eduardo Egydio" userId="a52157a0-cc2e-4d45-b37d-467c513074bb" providerId="ADAL" clId="{A9ED7740-AF64-4E1E-B05F-52E36D2CCA22}" dt="2023-03-23T02:42:53.226" v="5997" actId="13822"/>
          <ac:spMkLst>
            <pc:docMk/>
            <pc:sldMk cId="3629320762" sldId="343"/>
            <ac:spMk id="10" creationId="{D19BA052-CC60-4DA1-AC35-B109BB29F756}"/>
          </ac:spMkLst>
        </pc:spChg>
      </pc:sldChg>
      <pc:sldChg chg="addSp delSp modSp add delAnim modAnim">
        <pc:chgData name="Jones Eduardo Egydio" userId="a52157a0-cc2e-4d45-b37d-467c513074bb" providerId="ADAL" clId="{A9ED7740-AF64-4E1E-B05F-52E36D2CCA22}" dt="2023-03-23T20:59:46.174" v="12141" actId="1076"/>
        <pc:sldMkLst>
          <pc:docMk/>
          <pc:sldMk cId="568593373" sldId="344"/>
        </pc:sldMkLst>
        <pc:spChg chg="mod">
          <ac:chgData name="Jones Eduardo Egydio" userId="a52157a0-cc2e-4d45-b37d-467c513074bb" providerId="ADAL" clId="{A9ED7740-AF64-4E1E-B05F-52E36D2CCA22}" dt="2023-03-23T02:43:53.479" v="6034" actId="20577"/>
          <ac:spMkLst>
            <pc:docMk/>
            <pc:sldMk cId="568593373" sldId="344"/>
            <ac:spMk id="2" creationId="{BC79021C-FA34-431B-9263-E37956DF55C8}"/>
          </ac:spMkLst>
        </pc:spChg>
        <pc:spChg chg="del">
          <ac:chgData name="Jones Eduardo Egydio" userId="a52157a0-cc2e-4d45-b37d-467c513074bb" providerId="ADAL" clId="{A9ED7740-AF64-4E1E-B05F-52E36D2CCA22}" dt="2023-03-23T02:43:59.755" v="6035" actId="478"/>
          <ac:spMkLst>
            <pc:docMk/>
            <pc:sldMk cId="568593373" sldId="344"/>
            <ac:spMk id="3" creationId="{FC2144A0-6119-4E51-9BB3-C4B45F570FEE}"/>
          </ac:spMkLst>
        </pc:spChg>
        <pc:spChg chg="del mod">
          <ac:chgData name="Jones Eduardo Egydio" userId="a52157a0-cc2e-4d45-b37d-467c513074bb" providerId="ADAL" clId="{A9ED7740-AF64-4E1E-B05F-52E36D2CCA22}" dt="2023-03-23T02:44:05.092" v="6040" actId="478"/>
          <ac:spMkLst>
            <pc:docMk/>
            <pc:sldMk cId="568593373" sldId="344"/>
            <ac:spMk id="6" creationId="{8EFF3384-DE87-41B1-9CAB-07FA30C51E4A}"/>
          </ac:spMkLst>
        </pc:spChg>
        <pc:spChg chg="del">
          <ac:chgData name="Jones Eduardo Egydio" userId="a52157a0-cc2e-4d45-b37d-467c513074bb" providerId="ADAL" clId="{A9ED7740-AF64-4E1E-B05F-52E36D2CCA22}" dt="2023-03-23T02:44:06.845" v="6041" actId="478"/>
          <ac:spMkLst>
            <pc:docMk/>
            <pc:sldMk cId="568593373" sldId="344"/>
            <ac:spMk id="8" creationId="{9FDCD88F-F413-412A-87E7-D5BD9E89FF13}"/>
          </ac:spMkLst>
        </pc:spChg>
        <pc:spChg chg="del mod">
          <ac:chgData name="Jones Eduardo Egydio" userId="a52157a0-cc2e-4d45-b37d-467c513074bb" providerId="ADAL" clId="{A9ED7740-AF64-4E1E-B05F-52E36D2CCA22}" dt="2023-03-23T02:44:11.240" v="6044" actId="478"/>
          <ac:spMkLst>
            <pc:docMk/>
            <pc:sldMk cId="568593373" sldId="344"/>
            <ac:spMk id="10" creationId="{D19BA052-CC60-4DA1-AC35-B109BB29F756}"/>
          </ac:spMkLst>
        </pc:spChg>
        <pc:spChg chg="add del mod">
          <ac:chgData name="Jones Eduardo Egydio" userId="a52157a0-cc2e-4d45-b37d-467c513074bb" providerId="ADAL" clId="{A9ED7740-AF64-4E1E-B05F-52E36D2CCA22}" dt="2023-03-23T02:44:01.894" v="6036" actId="478"/>
          <ac:spMkLst>
            <pc:docMk/>
            <pc:sldMk cId="568593373" sldId="344"/>
            <ac:spMk id="13" creationId="{48A57741-ACDA-4550-978C-DC18C0BFF0D6}"/>
          </ac:spMkLst>
        </pc:spChg>
        <pc:spChg chg="add mod">
          <ac:chgData name="Jones Eduardo Egydio" userId="a52157a0-cc2e-4d45-b37d-467c513074bb" providerId="ADAL" clId="{A9ED7740-AF64-4E1E-B05F-52E36D2CCA22}" dt="2023-03-23T02:46:01.720" v="6053" actId="164"/>
          <ac:spMkLst>
            <pc:docMk/>
            <pc:sldMk cId="568593373" sldId="344"/>
            <ac:spMk id="15" creationId="{A1ED453F-E415-4EE5-88BE-50BFB7D8FC0E}"/>
          </ac:spMkLst>
        </pc:spChg>
        <pc:spChg chg="mod">
          <ac:chgData name="Jones Eduardo Egydio" userId="a52157a0-cc2e-4d45-b37d-467c513074bb" providerId="ADAL" clId="{A9ED7740-AF64-4E1E-B05F-52E36D2CCA22}" dt="2023-03-23T02:47:34.124" v="6117" actId="1076"/>
          <ac:spMkLst>
            <pc:docMk/>
            <pc:sldMk cId="568593373" sldId="344"/>
            <ac:spMk id="19" creationId="{C46BF749-52B1-43EC-8ED7-ECAAA7F28DCE}"/>
          </ac:spMkLst>
        </pc:spChg>
        <pc:grpChg chg="add mod">
          <ac:chgData name="Jones Eduardo Egydio" userId="a52157a0-cc2e-4d45-b37d-467c513074bb" providerId="ADAL" clId="{A9ED7740-AF64-4E1E-B05F-52E36D2CCA22}" dt="2023-03-23T02:46:01.720" v="6053" actId="164"/>
          <ac:grpSpMkLst>
            <pc:docMk/>
            <pc:sldMk cId="568593373" sldId="344"/>
            <ac:grpSpMk id="16" creationId="{83D8C1EC-680B-43CD-8ED4-30C8AF1FBE3E}"/>
          </ac:grpSpMkLst>
        </pc:grpChg>
        <pc:grpChg chg="add mod">
          <ac:chgData name="Jones Eduardo Egydio" userId="a52157a0-cc2e-4d45-b37d-467c513074bb" providerId="ADAL" clId="{A9ED7740-AF64-4E1E-B05F-52E36D2CCA22}" dt="2023-03-23T02:46:45.696" v="6055" actId="1076"/>
          <ac:grpSpMkLst>
            <pc:docMk/>
            <pc:sldMk cId="568593373" sldId="344"/>
            <ac:grpSpMk id="17" creationId="{2861D31F-FA07-4134-A3B5-5F37DCC0412B}"/>
          </ac:grpSpMkLst>
        </pc:grpChg>
        <pc:picChg chg="add mod">
          <ac:chgData name="Jones Eduardo Egydio" userId="a52157a0-cc2e-4d45-b37d-467c513074bb" providerId="ADAL" clId="{A9ED7740-AF64-4E1E-B05F-52E36D2CCA22}" dt="2023-03-23T20:59:46.174" v="12141" actId="1076"/>
          <ac:picMkLst>
            <pc:docMk/>
            <pc:sldMk cId="568593373" sldId="344"/>
            <ac:picMk id="3" creationId="{C73D9302-ED52-462E-BAD3-BD80C95984A6}"/>
          </ac:picMkLst>
        </pc:picChg>
        <pc:picChg chg="del">
          <ac:chgData name="Jones Eduardo Egydio" userId="a52157a0-cc2e-4d45-b37d-467c513074bb" providerId="ADAL" clId="{A9ED7740-AF64-4E1E-B05F-52E36D2CCA22}" dt="2023-03-23T02:44:03.512" v="6038" actId="478"/>
          <ac:picMkLst>
            <pc:docMk/>
            <pc:sldMk cId="568593373" sldId="344"/>
            <ac:picMk id="7" creationId="{2EB82C88-9C1E-4E07-8A04-FA3FBB936D9D}"/>
          </ac:picMkLst>
        </pc:picChg>
        <pc:picChg chg="del">
          <ac:chgData name="Jones Eduardo Egydio" userId="a52157a0-cc2e-4d45-b37d-467c513074bb" providerId="ADAL" clId="{A9ED7740-AF64-4E1E-B05F-52E36D2CCA22}" dt="2023-03-23T02:44:07.380" v="6042" actId="478"/>
          <ac:picMkLst>
            <pc:docMk/>
            <pc:sldMk cId="568593373" sldId="344"/>
            <ac:picMk id="9" creationId="{E0E9DC41-B197-4EB2-836C-18271DDE067C}"/>
          </ac:picMkLst>
        </pc:picChg>
        <pc:picChg chg="add mod">
          <ac:chgData name="Jones Eduardo Egydio" userId="a52157a0-cc2e-4d45-b37d-467c513074bb" providerId="ADAL" clId="{A9ED7740-AF64-4E1E-B05F-52E36D2CCA22}" dt="2023-03-23T02:46:01.720" v="6053" actId="164"/>
          <ac:picMkLst>
            <pc:docMk/>
            <pc:sldMk cId="568593373" sldId="344"/>
            <ac:picMk id="14" creationId="{86B06152-F9E5-4F56-B580-65B8ACB85154}"/>
          </ac:picMkLst>
        </pc:picChg>
        <pc:cxnChg chg="del mod">
          <ac:chgData name="Jones Eduardo Egydio" userId="a52157a0-cc2e-4d45-b37d-467c513074bb" providerId="ADAL" clId="{A9ED7740-AF64-4E1E-B05F-52E36D2CCA22}" dt="2023-03-23T02:44:02.986" v="6037" actId="478"/>
          <ac:cxnSpMkLst>
            <pc:docMk/>
            <pc:sldMk cId="568593373" sldId="344"/>
            <ac:cxnSpMk id="11" creationId="{4D716D03-9417-4580-92E4-90A82164FD2A}"/>
          </ac:cxnSpMkLst>
        </pc:cxnChg>
        <pc:cxnChg chg="mod">
          <ac:chgData name="Jones Eduardo Egydio" userId="a52157a0-cc2e-4d45-b37d-467c513074bb" providerId="ADAL" clId="{A9ED7740-AF64-4E1E-B05F-52E36D2CCA22}" dt="2023-03-23T02:47:38.564" v="6118" actId="14100"/>
          <ac:cxnSpMkLst>
            <pc:docMk/>
            <pc:sldMk cId="568593373" sldId="344"/>
            <ac:cxnSpMk id="18" creationId="{CF3AD396-92A9-4FFB-9571-38389C1A6814}"/>
          </ac:cxnSpMkLst>
        </pc:cxnChg>
      </pc:sldChg>
      <pc:sldChg chg="addSp delSp modSp add delAnim modAnim">
        <pc:chgData name="Jones Eduardo Egydio" userId="a52157a0-cc2e-4d45-b37d-467c513074bb" providerId="ADAL" clId="{A9ED7740-AF64-4E1E-B05F-52E36D2CCA22}" dt="2023-03-23T20:02:40.878" v="11856" actId="14100"/>
        <pc:sldMkLst>
          <pc:docMk/>
          <pc:sldMk cId="356229710" sldId="345"/>
        </pc:sldMkLst>
        <pc:spChg chg="mod">
          <ac:chgData name="Jones Eduardo Egydio" userId="a52157a0-cc2e-4d45-b37d-467c513074bb" providerId="ADAL" clId="{A9ED7740-AF64-4E1E-B05F-52E36D2CCA22}" dt="2023-03-23T02:49:32.332" v="6153" actId="20577"/>
          <ac:spMkLst>
            <pc:docMk/>
            <pc:sldMk cId="356229710" sldId="345"/>
            <ac:spMk id="2" creationId="{BC79021C-FA34-431B-9263-E37956DF55C8}"/>
          </ac:spMkLst>
        </pc:spChg>
        <pc:spChg chg="add mod">
          <ac:chgData name="Jones Eduardo Egydio" userId="a52157a0-cc2e-4d45-b37d-467c513074bb" providerId="ADAL" clId="{A9ED7740-AF64-4E1E-B05F-52E36D2CCA22}" dt="2023-03-23T20:02:40.878" v="11856" actId="14100"/>
          <ac:spMkLst>
            <pc:docMk/>
            <pc:sldMk cId="356229710" sldId="345"/>
            <ac:spMk id="11" creationId="{E7E31DA1-7029-4B3F-B94D-50D5A6DBD610}"/>
          </ac:spMkLst>
        </pc:spChg>
        <pc:spChg chg="del topLvl">
          <ac:chgData name="Jones Eduardo Egydio" userId="a52157a0-cc2e-4d45-b37d-467c513074bb" providerId="ADAL" clId="{A9ED7740-AF64-4E1E-B05F-52E36D2CCA22}" dt="2023-03-23T02:51:32.664" v="6309" actId="478"/>
          <ac:spMkLst>
            <pc:docMk/>
            <pc:sldMk cId="356229710" sldId="345"/>
            <ac:spMk id="15" creationId="{A1ED453F-E415-4EE5-88BE-50BFB7D8FC0E}"/>
          </ac:spMkLst>
        </pc:spChg>
        <pc:grpChg chg="del">
          <ac:chgData name="Jones Eduardo Egydio" userId="a52157a0-cc2e-4d45-b37d-467c513074bb" providerId="ADAL" clId="{A9ED7740-AF64-4E1E-B05F-52E36D2CCA22}" dt="2023-03-23T02:49:43.281" v="6154" actId="478"/>
          <ac:grpSpMkLst>
            <pc:docMk/>
            <pc:sldMk cId="356229710" sldId="345"/>
            <ac:grpSpMk id="16" creationId="{83D8C1EC-680B-43CD-8ED4-30C8AF1FBE3E}"/>
          </ac:grpSpMkLst>
        </pc:grpChg>
        <pc:grpChg chg="del">
          <ac:chgData name="Jones Eduardo Egydio" userId="a52157a0-cc2e-4d45-b37d-467c513074bb" providerId="ADAL" clId="{A9ED7740-AF64-4E1E-B05F-52E36D2CCA22}" dt="2023-03-23T02:51:35.069" v="6310" actId="478"/>
          <ac:grpSpMkLst>
            <pc:docMk/>
            <pc:sldMk cId="356229710" sldId="345"/>
            <ac:grpSpMk id="17" creationId="{2861D31F-FA07-4134-A3B5-5F37DCC0412B}"/>
          </ac:grpSpMkLst>
        </pc:grpChg>
        <pc:picChg chg="add mod">
          <ac:chgData name="Jones Eduardo Egydio" userId="a52157a0-cc2e-4d45-b37d-467c513074bb" providerId="ADAL" clId="{A9ED7740-AF64-4E1E-B05F-52E36D2CCA22}" dt="2023-03-23T02:52:53.446" v="6318" actId="1076"/>
          <ac:picMkLst>
            <pc:docMk/>
            <pc:sldMk cId="356229710" sldId="345"/>
            <ac:picMk id="3" creationId="{951B64C0-D4F9-4A49-A6AB-65A51007F0DA}"/>
          </ac:picMkLst>
        </pc:picChg>
        <pc:picChg chg="add del">
          <ac:chgData name="Jones Eduardo Egydio" userId="a52157a0-cc2e-4d45-b37d-467c513074bb" providerId="ADAL" clId="{A9ED7740-AF64-4E1E-B05F-52E36D2CCA22}" dt="2023-03-23T02:53:16.289" v="6320"/>
          <ac:picMkLst>
            <pc:docMk/>
            <pc:sldMk cId="356229710" sldId="345"/>
            <ac:picMk id="6" creationId="{4316798A-C65C-4C47-9B14-120ECEBE8DAA}"/>
          </ac:picMkLst>
        </pc:picChg>
        <pc:picChg chg="del topLvl">
          <ac:chgData name="Jones Eduardo Egydio" userId="a52157a0-cc2e-4d45-b37d-467c513074bb" providerId="ADAL" clId="{A9ED7740-AF64-4E1E-B05F-52E36D2CCA22}" dt="2023-03-23T02:49:43.281" v="6154" actId="478"/>
          <ac:picMkLst>
            <pc:docMk/>
            <pc:sldMk cId="356229710" sldId="345"/>
            <ac:picMk id="14" creationId="{86B06152-F9E5-4F56-B580-65B8ACB85154}"/>
          </ac:picMkLst>
        </pc:picChg>
        <pc:cxnChg chg="mod">
          <ac:chgData name="Jones Eduardo Egydio" userId="a52157a0-cc2e-4d45-b37d-467c513074bb" providerId="ADAL" clId="{A9ED7740-AF64-4E1E-B05F-52E36D2CCA22}" dt="2023-03-23T02:51:35.069" v="6310" actId="478"/>
          <ac:cxnSpMkLst>
            <pc:docMk/>
            <pc:sldMk cId="356229710" sldId="345"/>
            <ac:cxnSpMk id="18" creationId="{CF3AD396-92A9-4FFB-9571-38389C1A6814}"/>
          </ac:cxnSpMkLst>
        </pc:cxnChg>
      </pc:sldChg>
      <pc:sldChg chg="addSp delSp modSp add modAnim">
        <pc:chgData name="Jones Eduardo Egydio" userId="a52157a0-cc2e-4d45-b37d-467c513074bb" providerId="ADAL" clId="{A9ED7740-AF64-4E1E-B05F-52E36D2CCA22}" dt="2023-03-23T21:01:02.976" v="12146" actId="123"/>
        <pc:sldMkLst>
          <pc:docMk/>
          <pc:sldMk cId="1527070346" sldId="346"/>
        </pc:sldMkLst>
        <pc:spChg chg="mod">
          <ac:chgData name="Jones Eduardo Egydio" userId="a52157a0-cc2e-4d45-b37d-467c513074bb" providerId="ADAL" clId="{A9ED7740-AF64-4E1E-B05F-52E36D2CCA22}" dt="2023-03-23T02:53:39.025" v="6337" actId="20577"/>
          <ac:spMkLst>
            <pc:docMk/>
            <pc:sldMk cId="1527070346" sldId="346"/>
            <ac:spMk id="2" creationId="{BC79021C-FA34-431B-9263-E37956DF55C8}"/>
          </ac:spMkLst>
        </pc:spChg>
        <pc:spChg chg="add mod">
          <ac:chgData name="Jones Eduardo Egydio" userId="a52157a0-cc2e-4d45-b37d-467c513074bb" providerId="ADAL" clId="{A9ED7740-AF64-4E1E-B05F-52E36D2CCA22}" dt="2023-03-23T02:57:28.649" v="6506" actId="12788"/>
          <ac:spMkLst>
            <pc:docMk/>
            <pc:sldMk cId="1527070346" sldId="346"/>
            <ac:spMk id="7" creationId="{C97AA7E9-DCF6-444D-9378-4E453785A199}"/>
          </ac:spMkLst>
        </pc:spChg>
        <pc:spChg chg="add mod">
          <ac:chgData name="Jones Eduardo Egydio" userId="a52157a0-cc2e-4d45-b37d-467c513074bb" providerId="ADAL" clId="{A9ED7740-AF64-4E1E-B05F-52E36D2CCA22}" dt="2023-03-23T21:01:02.976" v="12146" actId="123"/>
          <ac:spMkLst>
            <pc:docMk/>
            <pc:sldMk cId="1527070346" sldId="346"/>
            <ac:spMk id="9" creationId="{9C9DAE8E-F0AA-4904-8430-00AFA646335C}"/>
          </ac:spMkLst>
        </pc:spChg>
        <pc:spChg chg="mod">
          <ac:chgData name="Jones Eduardo Egydio" userId="a52157a0-cc2e-4d45-b37d-467c513074bb" providerId="ADAL" clId="{A9ED7740-AF64-4E1E-B05F-52E36D2CCA22}" dt="2023-03-23T21:00:54.878" v="12143" actId="403"/>
          <ac:spMkLst>
            <pc:docMk/>
            <pc:sldMk cId="1527070346" sldId="346"/>
            <ac:spMk id="11" creationId="{E7E31DA1-7029-4B3F-B94D-50D5A6DBD610}"/>
          </ac:spMkLst>
        </pc:spChg>
        <pc:picChg chg="del">
          <ac:chgData name="Jones Eduardo Egydio" userId="a52157a0-cc2e-4d45-b37d-467c513074bb" providerId="ADAL" clId="{A9ED7740-AF64-4E1E-B05F-52E36D2CCA22}" dt="2023-03-23T02:54:58.085" v="6452" actId="478"/>
          <ac:picMkLst>
            <pc:docMk/>
            <pc:sldMk cId="1527070346" sldId="346"/>
            <ac:picMk id="3" creationId="{951B64C0-D4F9-4A49-A6AB-65A51007F0DA}"/>
          </ac:picMkLst>
        </pc:picChg>
        <pc:picChg chg="add del mod">
          <ac:chgData name="Jones Eduardo Egydio" userId="a52157a0-cc2e-4d45-b37d-467c513074bb" providerId="ADAL" clId="{A9ED7740-AF64-4E1E-B05F-52E36D2CCA22}" dt="2023-03-23T02:56:42.248" v="6464" actId="478"/>
          <ac:picMkLst>
            <pc:docMk/>
            <pc:sldMk cId="1527070346" sldId="346"/>
            <ac:picMk id="6" creationId="{4FB6928C-03B0-4071-81AA-EB0F8CA8B5EC}"/>
          </ac:picMkLst>
        </pc:picChg>
      </pc:sldChg>
      <pc:sldChg chg="addSp delSp modSp add delAnim modAnim">
        <pc:chgData name="Jones Eduardo Egydio" userId="a52157a0-cc2e-4d45-b37d-467c513074bb" providerId="ADAL" clId="{A9ED7740-AF64-4E1E-B05F-52E36D2CCA22}" dt="2023-03-23T21:03:45.126" v="12175" actId="1076"/>
        <pc:sldMkLst>
          <pc:docMk/>
          <pc:sldMk cId="3517307247" sldId="347"/>
        </pc:sldMkLst>
        <pc:spChg chg="mod">
          <ac:chgData name="Jones Eduardo Egydio" userId="a52157a0-cc2e-4d45-b37d-467c513074bb" providerId="ADAL" clId="{A9ED7740-AF64-4E1E-B05F-52E36D2CCA22}" dt="2023-03-23T19:32:55.826" v="11765" actId="1076"/>
          <ac:spMkLst>
            <pc:docMk/>
            <pc:sldMk cId="3517307247" sldId="347"/>
            <ac:spMk id="2" creationId="{BC79021C-FA34-431B-9263-E37956DF55C8}"/>
          </ac:spMkLst>
        </pc:spChg>
        <pc:spChg chg="add mod ord">
          <ac:chgData name="Jones Eduardo Egydio" userId="a52157a0-cc2e-4d45-b37d-467c513074bb" providerId="ADAL" clId="{A9ED7740-AF64-4E1E-B05F-52E36D2CCA22}" dt="2023-03-23T20:07:39.077" v="12001" actId="1076"/>
          <ac:spMkLst>
            <pc:docMk/>
            <pc:sldMk cId="3517307247" sldId="347"/>
            <ac:spMk id="3" creationId="{D9E4877A-EE07-4913-BA4D-24DB1902F102}"/>
          </ac:spMkLst>
        </pc:spChg>
        <pc:spChg chg="add del mod">
          <ac:chgData name="Jones Eduardo Egydio" userId="a52157a0-cc2e-4d45-b37d-467c513074bb" providerId="ADAL" clId="{A9ED7740-AF64-4E1E-B05F-52E36D2CCA22}" dt="2023-03-23T03:03:36.354" v="6672" actId="478"/>
          <ac:spMkLst>
            <pc:docMk/>
            <pc:sldMk cId="3517307247" sldId="347"/>
            <ac:spMk id="6" creationId="{CCA97E38-F44C-48BE-8444-F7F0419A6874}"/>
          </ac:spMkLst>
        </pc:spChg>
        <pc:spChg chg="add mod">
          <ac:chgData name="Jones Eduardo Egydio" userId="a52157a0-cc2e-4d45-b37d-467c513074bb" providerId="ADAL" clId="{A9ED7740-AF64-4E1E-B05F-52E36D2CCA22}" dt="2023-03-23T21:03:45.126" v="12175" actId="1076"/>
          <ac:spMkLst>
            <pc:docMk/>
            <pc:sldMk cId="3517307247" sldId="347"/>
            <ac:spMk id="7" creationId="{6D3274B3-5515-4B3C-84D6-C5B3AE3AE990}"/>
          </ac:spMkLst>
        </pc:spChg>
        <pc:spChg chg="del">
          <ac:chgData name="Jones Eduardo Egydio" userId="a52157a0-cc2e-4d45-b37d-467c513074bb" providerId="ADAL" clId="{A9ED7740-AF64-4E1E-B05F-52E36D2CCA22}" dt="2023-03-23T03:03:37.972" v="6673" actId="478"/>
          <ac:spMkLst>
            <pc:docMk/>
            <pc:sldMk cId="3517307247" sldId="347"/>
            <ac:spMk id="7" creationId="{C97AA7E9-DCF6-444D-9378-4E453785A199}"/>
          </ac:spMkLst>
        </pc:spChg>
        <pc:spChg chg="del">
          <ac:chgData name="Jones Eduardo Egydio" userId="a52157a0-cc2e-4d45-b37d-467c513074bb" providerId="ADAL" clId="{A9ED7740-AF64-4E1E-B05F-52E36D2CCA22}" dt="2023-03-23T03:04:33.325" v="6674" actId="478"/>
          <ac:spMkLst>
            <pc:docMk/>
            <pc:sldMk cId="3517307247" sldId="347"/>
            <ac:spMk id="9" creationId="{9C9DAE8E-F0AA-4904-8430-00AFA646335C}"/>
          </ac:spMkLst>
        </pc:spChg>
        <pc:spChg chg="del">
          <ac:chgData name="Jones Eduardo Egydio" userId="a52157a0-cc2e-4d45-b37d-467c513074bb" providerId="ADAL" clId="{A9ED7740-AF64-4E1E-B05F-52E36D2CCA22}" dt="2023-03-23T03:03:34.775" v="6671" actId="478"/>
          <ac:spMkLst>
            <pc:docMk/>
            <pc:sldMk cId="3517307247" sldId="347"/>
            <ac:spMk id="11" creationId="{E7E31DA1-7029-4B3F-B94D-50D5A6DBD610}"/>
          </ac:spMkLst>
        </pc:spChg>
        <pc:spChg chg="add mod">
          <ac:chgData name="Jones Eduardo Egydio" userId="a52157a0-cc2e-4d45-b37d-467c513074bb" providerId="ADAL" clId="{A9ED7740-AF64-4E1E-B05F-52E36D2CCA22}" dt="2023-03-23T03:05:44.436" v="6682" actId="164"/>
          <ac:spMkLst>
            <pc:docMk/>
            <pc:sldMk cId="3517307247" sldId="347"/>
            <ac:spMk id="12" creationId="{E5AADA2C-AD6F-45E3-BD19-D8862B737BDC}"/>
          </ac:spMkLst>
        </pc:spChg>
        <pc:spChg chg="add mod">
          <ac:chgData name="Jones Eduardo Egydio" userId="a52157a0-cc2e-4d45-b37d-467c513074bb" providerId="ADAL" clId="{A9ED7740-AF64-4E1E-B05F-52E36D2CCA22}" dt="2023-03-23T20:06:18.486" v="12000" actId="1076"/>
          <ac:spMkLst>
            <pc:docMk/>
            <pc:sldMk cId="3517307247" sldId="347"/>
            <ac:spMk id="13" creationId="{9866B9F8-0B06-44F4-A9FD-92394773C19B}"/>
          </ac:spMkLst>
        </pc:spChg>
        <pc:grpChg chg="add mod">
          <ac:chgData name="Jones Eduardo Egydio" userId="a52157a0-cc2e-4d45-b37d-467c513074bb" providerId="ADAL" clId="{A9ED7740-AF64-4E1E-B05F-52E36D2CCA22}" dt="2023-03-23T20:07:49" v="12003" actId="1076"/>
          <ac:grpSpMkLst>
            <pc:docMk/>
            <pc:sldMk cId="3517307247" sldId="347"/>
            <ac:grpSpMk id="6" creationId="{3F8B446B-1565-4CE7-8C36-6E2805EBC1FC}"/>
          </ac:grpSpMkLst>
        </pc:grpChg>
        <pc:grpChg chg="add mod">
          <ac:chgData name="Jones Eduardo Egydio" userId="a52157a0-cc2e-4d45-b37d-467c513074bb" providerId="ADAL" clId="{A9ED7740-AF64-4E1E-B05F-52E36D2CCA22}" dt="2023-03-23T03:05:44.436" v="6682" actId="164"/>
          <ac:grpSpMkLst>
            <pc:docMk/>
            <pc:sldMk cId="3517307247" sldId="347"/>
            <ac:grpSpMk id="10" creationId="{98FF0D0B-483B-4884-B77E-61FCD188D831}"/>
          </ac:grpSpMkLst>
        </pc:grpChg>
        <pc:picChg chg="add mod">
          <ac:chgData name="Jones Eduardo Egydio" userId="a52157a0-cc2e-4d45-b37d-467c513074bb" providerId="ADAL" clId="{A9ED7740-AF64-4E1E-B05F-52E36D2CCA22}" dt="2023-03-23T03:05:44.436" v="6682" actId="164"/>
          <ac:picMkLst>
            <pc:docMk/>
            <pc:sldMk cId="3517307247" sldId="347"/>
            <ac:picMk id="8" creationId="{26D893EF-971B-4B8D-8635-C222F4993B2A}"/>
          </ac:picMkLst>
        </pc:picChg>
        <pc:picChg chg="add mod">
          <ac:chgData name="Jones Eduardo Egydio" userId="a52157a0-cc2e-4d45-b37d-467c513074bb" providerId="ADAL" clId="{A9ED7740-AF64-4E1E-B05F-52E36D2CCA22}" dt="2023-03-23T17:38:35.927" v="10901" actId="1036"/>
          <ac:picMkLst>
            <pc:docMk/>
            <pc:sldMk cId="3517307247" sldId="347"/>
            <ac:picMk id="9" creationId="{0C5DAF43-71DB-4B6D-98E6-C677BB68D3AC}"/>
          </ac:picMkLst>
        </pc:picChg>
        <pc:picChg chg="add mod">
          <ac:chgData name="Jones Eduardo Egydio" userId="a52157a0-cc2e-4d45-b37d-467c513074bb" providerId="ADAL" clId="{A9ED7740-AF64-4E1E-B05F-52E36D2CCA22}" dt="2023-03-23T20:07:43.636" v="12002" actId="1076"/>
          <ac:picMkLst>
            <pc:docMk/>
            <pc:sldMk cId="3517307247" sldId="347"/>
            <ac:picMk id="11" creationId="{ACAF1467-1091-4F82-AA74-48648595BAD0}"/>
          </ac:picMkLst>
        </pc:picChg>
      </pc:sldChg>
      <pc:sldChg chg="add del">
        <pc:chgData name="Jones Eduardo Egydio" userId="a52157a0-cc2e-4d45-b37d-467c513074bb" providerId="ADAL" clId="{A9ED7740-AF64-4E1E-B05F-52E36D2CCA22}" dt="2023-03-23T14:39:51.626" v="10428" actId="2696"/>
        <pc:sldMkLst>
          <pc:docMk/>
          <pc:sldMk cId="1079307353" sldId="348"/>
        </pc:sldMkLst>
      </pc:sldChg>
      <pc:sldChg chg="addSp delSp modSp add modAnim">
        <pc:chgData name="Jones Eduardo Egydio" userId="a52157a0-cc2e-4d45-b37d-467c513074bb" providerId="ADAL" clId="{A9ED7740-AF64-4E1E-B05F-52E36D2CCA22}" dt="2023-03-23T03:14:44.655" v="6919" actId="14100"/>
        <pc:sldMkLst>
          <pc:docMk/>
          <pc:sldMk cId="2180439478" sldId="349"/>
        </pc:sldMkLst>
        <pc:spChg chg="mod">
          <ac:chgData name="Jones Eduardo Egydio" userId="a52157a0-cc2e-4d45-b37d-467c513074bb" providerId="ADAL" clId="{A9ED7740-AF64-4E1E-B05F-52E36D2CCA22}" dt="2023-03-23T03:07:09.316" v="6744" actId="20577"/>
          <ac:spMkLst>
            <pc:docMk/>
            <pc:sldMk cId="2180439478" sldId="349"/>
            <ac:spMk id="2" creationId="{BC79021C-FA34-431B-9263-E37956DF55C8}"/>
          </ac:spMkLst>
        </pc:spChg>
        <pc:spChg chg="add mod">
          <ac:chgData name="Jones Eduardo Egydio" userId="a52157a0-cc2e-4d45-b37d-467c513074bb" providerId="ADAL" clId="{A9ED7740-AF64-4E1E-B05F-52E36D2CCA22}" dt="2023-03-23T03:08:16.367" v="6757" actId="164"/>
          <ac:spMkLst>
            <pc:docMk/>
            <pc:sldMk cId="2180439478" sldId="349"/>
            <ac:spMk id="9" creationId="{B812807D-FF5F-429C-B367-0F836AD306F1}"/>
          </ac:spMkLst>
        </pc:spChg>
        <pc:spChg chg="add mod">
          <ac:chgData name="Jones Eduardo Egydio" userId="a52157a0-cc2e-4d45-b37d-467c513074bb" providerId="ADAL" clId="{A9ED7740-AF64-4E1E-B05F-52E36D2CCA22}" dt="2023-03-23T03:10:23.904" v="6856" actId="20577"/>
          <ac:spMkLst>
            <pc:docMk/>
            <pc:sldMk cId="2180439478" sldId="349"/>
            <ac:spMk id="11" creationId="{49461FB4-FF6C-4F01-B64C-A4DEEF12680A}"/>
          </ac:spMkLst>
        </pc:spChg>
        <pc:spChg chg="mod">
          <ac:chgData name="Jones Eduardo Egydio" userId="a52157a0-cc2e-4d45-b37d-467c513074bb" providerId="ADAL" clId="{A9ED7740-AF64-4E1E-B05F-52E36D2CCA22}" dt="2023-03-23T03:13:52.241" v="6881" actId="1076"/>
          <ac:spMkLst>
            <pc:docMk/>
            <pc:sldMk cId="2180439478" sldId="349"/>
            <ac:spMk id="17" creationId="{C5CCDB65-9A60-4EDC-89B6-B1AF675F2425}"/>
          </ac:spMkLst>
        </pc:spChg>
        <pc:spChg chg="mod">
          <ac:chgData name="Jones Eduardo Egydio" userId="a52157a0-cc2e-4d45-b37d-467c513074bb" providerId="ADAL" clId="{A9ED7740-AF64-4E1E-B05F-52E36D2CCA22}" dt="2023-03-23T03:14:40.289" v="6918" actId="14100"/>
          <ac:spMkLst>
            <pc:docMk/>
            <pc:sldMk cId="2180439478" sldId="349"/>
            <ac:spMk id="22" creationId="{369EDFEC-E873-4E48-9E3A-1384EFF41451}"/>
          </ac:spMkLst>
        </pc:spChg>
        <pc:grpChg chg="add mod">
          <ac:chgData name="Jones Eduardo Egydio" userId="a52157a0-cc2e-4d45-b37d-467c513074bb" providerId="ADAL" clId="{A9ED7740-AF64-4E1E-B05F-52E36D2CCA22}" dt="2023-03-23T03:08:20.031" v="6758" actId="1076"/>
          <ac:grpSpMkLst>
            <pc:docMk/>
            <pc:sldMk cId="2180439478" sldId="349"/>
            <ac:grpSpMk id="6" creationId="{D341DC80-3CBA-47CC-8D82-4D3DADB8387C}"/>
          </ac:grpSpMkLst>
        </pc:grpChg>
        <pc:grpChg chg="del">
          <ac:chgData name="Jones Eduardo Egydio" userId="a52157a0-cc2e-4d45-b37d-467c513074bb" providerId="ADAL" clId="{A9ED7740-AF64-4E1E-B05F-52E36D2CCA22}" dt="2023-03-23T03:07:17.108" v="6745" actId="478"/>
          <ac:grpSpMkLst>
            <pc:docMk/>
            <pc:sldMk cId="2180439478" sldId="349"/>
            <ac:grpSpMk id="10" creationId="{98FF0D0B-483B-4884-B77E-61FCD188D831}"/>
          </ac:grpSpMkLst>
        </pc:grpChg>
        <pc:grpChg chg="add mod">
          <ac:chgData name="Jones Eduardo Egydio" userId="a52157a0-cc2e-4d45-b37d-467c513074bb" providerId="ADAL" clId="{A9ED7740-AF64-4E1E-B05F-52E36D2CCA22}" dt="2023-03-23T03:14:13.263" v="6885" actId="1076"/>
          <ac:grpSpMkLst>
            <pc:docMk/>
            <pc:sldMk cId="2180439478" sldId="349"/>
            <ac:grpSpMk id="13" creationId="{55E5F1FF-624F-40D5-A703-CC52ACB6BE57}"/>
          </ac:grpSpMkLst>
        </pc:grpChg>
        <pc:grpChg chg="add mod">
          <ac:chgData name="Jones Eduardo Egydio" userId="a52157a0-cc2e-4d45-b37d-467c513074bb" providerId="ADAL" clId="{A9ED7740-AF64-4E1E-B05F-52E36D2CCA22}" dt="2023-03-23T03:14:09.440" v="6884" actId="1076"/>
          <ac:grpSpMkLst>
            <pc:docMk/>
            <pc:sldMk cId="2180439478" sldId="349"/>
            <ac:grpSpMk id="20" creationId="{90F7845B-2217-41F0-BA08-5561839DD9DF}"/>
          </ac:grpSpMkLst>
        </pc:grpChg>
        <pc:picChg chg="add mod">
          <ac:chgData name="Jones Eduardo Egydio" userId="a52157a0-cc2e-4d45-b37d-467c513074bb" providerId="ADAL" clId="{A9ED7740-AF64-4E1E-B05F-52E36D2CCA22}" dt="2023-03-23T03:08:16.367" v="6757" actId="164"/>
          <ac:picMkLst>
            <pc:docMk/>
            <pc:sldMk cId="2180439478" sldId="349"/>
            <ac:picMk id="3" creationId="{F8250AD8-0524-4D77-9E42-1701554D8393}"/>
          </ac:picMkLst>
        </pc:picChg>
        <pc:cxnChg chg="mod">
          <ac:chgData name="Jones Eduardo Egydio" userId="a52157a0-cc2e-4d45-b37d-467c513074bb" providerId="ADAL" clId="{A9ED7740-AF64-4E1E-B05F-52E36D2CCA22}" dt="2023-03-23T03:14:16.760" v="6886" actId="14100"/>
          <ac:cxnSpMkLst>
            <pc:docMk/>
            <pc:sldMk cId="2180439478" sldId="349"/>
            <ac:cxnSpMk id="14" creationId="{AFDE83EF-DBAC-4B64-A85C-436AFA81A25D}"/>
          </ac:cxnSpMkLst>
        </pc:cxnChg>
        <pc:cxnChg chg="del mod">
          <ac:chgData name="Jones Eduardo Egydio" userId="a52157a0-cc2e-4d45-b37d-467c513074bb" providerId="ADAL" clId="{A9ED7740-AF64-4E1E-B05F-52E36D2CCA22}" dt="2023-03-23T03:13:37.661" v="6860" actId="478"/>
          <ac:cxnSpMkLst>
            <pc:docMk/>
            <pc:sldMk cId="2180439478" sldId="349"/>
            <ac:cxnSpMk id="15" creationId="{5D1418EC-7795-45AB-B4EC-7C23A17F55F3}"/>
          </ac:cxnSpMkLst>
        </pc:cxnChg>
        <pc:cxnChg chg="del mod">
          <ac:chgData name="Jones Eduardo Egydio" userId="a52157a0-cc2e-4d45-b37d-467c513074bb" providerId="ADAL" clId="{A9ED7740-AF64-4E1E-B05F-52E36D2CCA22}" dt="2023-03-23T03:13:35.611" v="6859" actId="478"/>
          <ac:cxnSpMkLst>
            <pc:docMk/>
            <pc:sldMk cId="2180439478" sldId="349"/>
            <ac:cxnSpMk id="16" creationId="{A1F8DDA4-C0F8-43CD-AE09-6EA3C53D7299}"/>
          </ac:cxnSpMkLst>
        </pc:cxnChg>
        <pc:cxnChg chg="mod">
          <ac:chgData name="Jones Eduardo Egydio" userId="a52157a0-cc2e-4d45-b37d-467c513074bb" providerId="ADAL" clId="{A9ED7740-AF64-4E1E-B05F-52E36D2CCA22}" dt="2023-03-23T03:14:44.655" v="6919" actId="14100"/>
          <ac:cxnSpMkLst>
            <pc:docMk/>
            <pc:sldMk cId="2180439478" sldId="349"/>
            <ac:cxnSpMk id="21" creationId="{A91BF0BB-ED45-42B1-B64E-B93A467DFEC4}"/>
          </ac:cxnSpMkLst>
        </pc:cxnChg>
      </pc:sldChg>
      <pc:sldChg chg="addSp delSp modSp add delAnim modAnim">
        <pc:chgData name="Jones Eduardo Egydio" userId="a52157a0-cc2e-4d45-b37d-467c513074bb" providerId="ADAL" clId="{A9ED7740-AF64-4E1E-B05F-52E36D2CCA22}" dt="2023-03-23T12:30:00.553" v="8128"/>
        <pc:sldMkLst>
          <pc:docMk/>
          <pc:sldMk cId="3926048865" sldId="350"/>
        </pc:sldMkLst>
        <pc:spChg chg="mod">
          <ac:chgData name="Jones Eduardo Egydio" userId="a52157a0-cc2e-4d45-b37d-467c513074bb" providerId="ADAL" clId="{A9ED7740-AF64-4E1E-B05F-52E36D2CCA22}" dt="2023-03-23T03:21:22.787" v="7175" actId="114"/>
          <ac:spMkLst>
            <pc:docMk/>
            <pc:sldMk cId="3926048865" sldId="350"/>
            <ac:spMk id="2" creationId="{BC79021C-FA34-431B-9263-E37956DF55C8}"/>
          </ac:spMkLst>
        </pc:spChg>
        <pc:spChg chg="mod topLvl">
          <ac:chgData name="Jones Eduardo Egydio" userId="a52157a0-cc2e-4d45-b37d-467c513074bb" providerId="ADAL" clId="{A9ED7740-AF64-4E1E-B05F-52E36D2CCA22}" dt="2023-03-23T03:18:52.686" v="7044" actId="164"/>
          <ac:spMkLst>
            <pc:docMk/>
            <pc:sldMk cId="3926048865" sldId="350"/>
            <ac:spMk id="9" creationId="{B812807D-FF5F-429C-B367-0F836AD306F1}"/>
          </ac:spMkLst>
        </pc:spChg>
        <pc:spChg chg="mod">
          <ac:chgData name="Jones Eduardo Egydio" userId="a52157a0-cc2e-4d45-b37d-467c513074bb" providerId="ADAL" clId="{A9ED7740-AF64-4E1E-B05F-52E36D2CCA22}" dt="2023-03-23T03:19:08.439" v="7053" actId="20577"/>
          <ac:spMkLst>
            <pc:docMk/>
            <pc:sldMk cId="3926048865" sldId="350"/>
            <ac:spMk id="11" creationId="{49461FB4-FF6C-4F01-B64C-A4DEEF12680A}"/>
          </ac:spMkLst>
        </pc:spChg>
        <pc:spChg chg="mod">
          <ac:chgData name="Jones Eduardo Egydio" userId="a52157a0-cc2e-4d45-b37d-467c513074bb" providerId="ADAL" clId="{A9ED7740-AF64-4E1E-B05F-52E36D2CCA22}" dt="2023-03-23T03:20:55.926" v="7172" actId="1076"/>
          <ac:spMkLst>
            <pc:docMk/>
            <pc:sldMk cId="3926048865" sldId="350"/>
            <ac:spMk id="22" creationId="{369EDFEC-E873-4E48-9E3A-1384EFF41451}"/>
          </ac:spMkLst>
        </pc:spChg>
        <pc:spChg chg="mod">
          <ac:chgData name="Jones Eduardo Egydio" userId="a52157a0-cc2e-4d45-b37d-467c513074bb" providerId="ADAL" clId="{A9ED7740-AF64-4E1E-B05F-52E36D2CCA22}" dt="2023-03-23T11:22:16.053" v="7243" actId="1076"/>
          <ac:spMkLst>
            <pc:docMk/>
            <pc:sldMk cId="3926048865" sldId="350"/>
            <ac:spMk id="24" creationId="{19620343-056D-4169-ADDF-A32C23BF1AD8}"/>
          </ac:spMkLst>
        </pc:spChg>
        <pc:grpChg chg="del">
          <ac:chgData name="Jones Eduardo Egydio" userId="a52157a0-cc2e-4d45-b37d-467c513074bb" providerId="ADAL" clId="{A9ED7740-AF64-4E1E-B05F-52E36D2CCA22}" dt="2023-03-23T03:17:11.188" v="7021" actId="165"/>
          <ac:grpSpMkLst>
            <pc:docMk/>
            <pc:sldMk cId="3926048865" sldId="350"/>
            <ac:grpSpMk id="6" creationId="{D341DC80-3CBA-47CC-8D82-4D3DADB8387C}"/>
          </ac:grpSpMkLst>
        </pc:grpChg>
        <pc:grpChg chg="add mod">
          <ac:chgData name="Jones Eduardo Egydio" userId="a52157a0-cc2e-4d45-b37d-467c513074bb" providerId="ADAL" clId="{A9ED7740-AF64-4E1E-B05F-52E36D2CCA22}" dt="2023-03-23T03:18:52.686" v="7044" actId="164"/>
          <ac:grpSpMkLst>
            <pc:docMk/>
            <pc:sldMk cId="3926048865" sldId="350"/>
            <ac:grpSpMk id="8" creationId="{50AE84DE-70D1-4CDD-BE59-E5680084595C}"/>
          </ac:grpSpMkLst>
        </pc:grpChg>
        <pc:grpChg chg="del">
          <ac:chgData name="Jones Eduardo Egydio" userId="a52157a0-cc2e-4d45-b37d-467c513074bb" providerId="ADAL" clId="{A9ED7740-AF64-4E1E-B05F-52E36D2CCA22}" dt="2023-03-23T03:19:15.554" v="7054" actId="478"/>
          <ac:grpSpMkLst>
            <pc:docMk/>
            <pc:sldMk cId="3926048865" sldId="350"/>
            <ac:grpSpMk id="13" creationId="{55E5F1FF-624F-40D5-A703-CC52ACB6BE57}"/>
          </ac:grpSpMkLst>
        </pc:grpChg>
        <pc:grpChg chg="add mod">
          <ac:chgData name="Jones Eduardo Egydio" userId="a52157a0-cc2e-4d45-b37d-467c513074bb" providerId="ADAL" clId="{A9ED7740-AF64-4E1E-B05F-52E36D2CCA22}" dt="2023-03-23T12:29:55.158" v="8126" actId="164"/>
          <ac:grpSpMkLst>
            <pc:docMk/>
            <pc:sldMk cId="3926048865" sldId="350"/>
            <ac:grpSpMk id="19" creationId="{DC689DA7-07A7-4D62-AC90-C74B1D7B691D}"/>
          </ac:grpSpMkLst>
        </pc:grpChg>
        <pc:grpChg chg="mod">
          <ac:chgData name="Jones Eduardo Egydio" userId="a52157a0-cc2e-4d45-b37d-467c513074bb" providerId="ADAL" clId="{A9ED7740-AF64-4E1E-B05F-52E36D2CCA22}" dt="2023-03-23T03:19:24.011" v="7056" actId="14100"/>
          <ac:grpSpMkLst>
            <pc:docMk/>
            <pc:sldMk cId="3926048865" sldId="350"/>
            <ac:grpSpMk id="20" creationId="{90F7845B-2217-41F0-BA08-5561839DD9DF}"/>
          </ac:grpSpMkLst>
        </pc:grpChg>
        <pc:grpChg chg="add mod">
          <ac:chgData name="Jones Eduardo Egydio" userId="a52157a0-cc2e-4d45-b37d-467c513074bb" providerId="ADAL" clId="{A9ED7740-AF64-4E1E-B05F-52E36D2CCA22}" dt="2023-03-23T12:29:55.158" v="8126" actId="164"/>
          <ac:grpSpMkLst>
            <pc:docMk/>
            <pc:sldMk cId="3926048865" sldId="350"/>
            <ac:grpSpMk id="30" creationId="{67CCC5BF-6694-4004-9A79-386BA2D44A9F}"/>
          </ac:grpSpMkLst>
        </pc:grpChg>
        <pc:picChg chg="del mod topLvl">
          <ac:chgData name="Jones Eduardo Egydio" userId="a52157a0-cc2e-4d45-b37d-467c513074bb" providerId="ADAL" clId="{A9ED7740-AF64-4E1E-B05F-52E36D2CCA22}" dt="2023-03-23T03:18:35.369" v="7041" actId="478"/>
          <ac:picMkLst>
            <pc:docMk/>
            <pc:sldMk cId="3926048865" sldId="350"/>
            <ac:picMk id="3" creationId="{F8250AD8-0524-4D77-9E42-1701554D8393}"/>
          </ac:picMkLst>
        </pc:picChg>
        <pc:picChg chg="add mod ord">
          <ac:chgData name="Jones Eduardo Egydio" userId="a52157a0-cc2e-4d45-b37d-467c513074bb" providerId="ADAL" clId="{A9ED7740-AF64-4E1E-B05F-52E36D2CCA22}" dt="2023-03-23T03:18:52.686" v="7044" actId="164"/>
          <ac:picMkLst>
            <pc:docMk/>
            <pc:sldMk cId="3926048865" sldId="350"/>
            <ac:picMk id="7" creationId="{B8743FD6-E2F4-4831-B656-CAAF690616ED}"/>
          </ac:picMkLst>
        </pc:picChg>
        <pc:picChg chg="add mod">
          <ac:chgData name="Jones Eduardo Egydio" userId="a52157a0-cc2e-4d45-b37d-467c513074bb" providerId="ADAL" clId="{A9ED7740-AF64-4E1E-B05F-52E36D2CCA22}" dt="2023-03-23T11:24:25.900" v="7253" actId="1076"/>
          <ac:picMkLst>
            <pc:docMk/>
            <pc:sldMk cId="3926048865" sldId="350"/>
            <ac:picMk id="29" creationId="{4A18B056-345A-47F3-8AA2-C854E0087122}"/>
          </ac:picMkLst>
        </pc:picChg>
        <pc:cxnChg chg="mod">
          <ac:chgData name="Jones Eduardo Egydio" userId="a52157a0-cc2e-4d45-b37d-467c513074bb" providerId="ADAL" clId="{A9ED7740-AF64-4E1E-B05F-52E36D2CCA22}" dt="2023-03-23T03:19:15.554" v="7054" actId="478"/>
          <ac:cxnSpMkLst>
            <pc:docMk/>
            <pc:sldMk cId="3926048865" sldId="350"/>
            <ac:cxnSpMk id="14" creationId="{AFDE83EF-DBAC-4B64-A85C-436AFA81A25D}"/>
          </ac:cxnSpMkLst>
        </pc:cxnChg>
        <pc:cxnChg chg="mod">
          <ac:chgData name="Jones Eduardo Egydio" userId="a52157a0-cc2e-4d45-b37d-467c513074bb" providerId="ADAL" clId="{A9ED7740-AF64-4E1E-B05F-52E36D2CCA22}" dt="2023-03-23T03:21:00.709" v="7173" actId="14100"/>
          <ac:cxnSpMkLst>
            <pc:docMk/>
            <pc:sldMk cId="3926048865" sldId="350"/>
            <ac:cxnSpMk id="21" creationId="{A91BF0BB-ED45-42B1-B64E-B93A467DFEC4}"/>
          </ac:cxnSpMkLst>
        </pc:cxnChg>
        <pc:cxnChg chg="mod">
          <ac:chgData name="Jones Eduardo Egydio" userId="a52157a0-cc2e-4d45-b37d-467c513074bb" providerId="ADAL" clId="{A9ED7740-AF64-4E1E-B05F-52E36D2CCA22}" dt="2023-03-23T11:22:23.684" v="7245" actId="14100"/>
          <ac:cxnSpMkLst>
            <pc:docMk/>
            <pc:sldMk cId="3926048865" sldId="350"/>
            <ac:cxnSpMk id="23" creationId="{FDDD17D7-D6C3-459C-BC31-AABCBA8A7FB3}"/>
          </ac:cxnSpMkLst>
        </pc:cxnChg>
        <pc:cxnChg chg="add mod">
          <ac:chgData name="Jones Eduardo Egydio" userId="a52157a0-cc2e-4d45-b37d-467c513074bb" providerId="ADAL" clId="{A9ED7740-AF64-4E1E-B05F-52E36D2CCA22}" dt="2023-03-23T12:29:55.158" v="8126" actId="164"/>
          <ac:cxnSpMkLst>
            <pc:docMk/>
            <pc:sldMk cId="3926048865" sldId="350"/>
            <ac:cxnSpMk id="26" creationId="{8AA3DE0B-36C8-4067-B02B-284E3799C67B}"/>
          </ac:cxnSpMkLst>
        </pc:cxnChg>
      </pc:sldChg>
      <pc:sldChg chg="addSp delSp modSp add delAnim modAnim">
        <pc:chgData name="Jones Eduardo Egydio" userId="a52157a0-cc2e-4d45-b37d-467c513074bb" providerId="ADAL" clId="{A9ED7740-AF64-4E1E-B05F-52E36D2CCA22}" dt="2023-03-23T11:38:00.867" v="7794"/>
        <pc:sldMkLst>
          <pc:docMk/>
          <pc:sldMk cId="382575710" sldId="351"/>
        </pc:sldMkLst>
        <pc:spChg chg="mod topLvl">
          <ac:chgData name="Jones Eduardo Egydio" userId="a52157a0-cc2e-4d45-b37d-467c513074bb" providerId="ADAL" clId="{A9ED7740-AF64-4E1E-B05F-52E36D2CCA22}" dt="2023-03-23T11:27:09.004" v="7271" actId="164"/>
          <ac:spMkLst>
            <pc:docMk/>
            <pc:sldMk cId="382575710" sldId="351"/>
            <ac:spMk id="9" creationId="{B812807D-FF5F-429C-B367-0F836AD306F1}"/>
          </ac:spMkLst>
        </pc:spChg>
        <pc:spChg chg="mod ord">
          <ac:chgData name="Jones Eduardo Egydio" userId="a52157a0-cc2e-4d45-b37d-467c513074bb" providerId="ADAL" clId="{A9ED7740-AF64-4E1E-B05F-52E36D2CCA22}" dt="2023-03-23T11:28:28.506" v="7370" actId="14100"/>
          <ac:spMkLst>
            <pc:docMk/>
            <pc:sldMk cId="382575710" sldId="351"/>
            <ac:spMk id="11" creationId="{49461FB4-FF6C-4F01-B64C-A4DEEF12680A}"/>
          </ac:spMkLst>
        </pc:spChg>
        <pc:spChg chg="add mod">
          <ac:chgData name="Jones Eduardo Egydio" userId="a52157a0-cc2e-4d45-b37d-467c513074bb" providerId="ADAL" clId="{A9ED7740-AF64-4E1E-B05F-52E36D2CCA22}" dt="2023-03-23T11:30:01.940" v="7517" actId="5793"/>
          <ac:spMkLst>
            <pc:docMk/>
            <pc:sldMk cId="382575710" sldId="351"/>
            <ac:spMk id="25" creationId="{7C6B8B2D-C0D8-4211-B3B4-C3B97EEC54EB}"/>
          </ac:spMkLst>
        </pc:spChg>
        <pc:spChg chg="mod">
          <ac:chgData name="Jones Eduardo Egydio" userId="a52157a0-cc2e-4d45-b37d-467c513074bb" providerId="ADAL" clId="{A9ED7740-AF64-4E1E-B05F-52E36D2CCA22}" dt="2023-03-23T11:33:09.684" v="7690" actId="14100"/>
          <ac:spMkLst>
            <pc:docMk/>
            <pc:sldMk cId="382575710" sldId="351"/>
            <ac:spMk id="30" creationId="{38F3B1A7-0DFC-4168-A625-FED07CEAC2C2}"/>
          </ac:spMkLst>
        </pc:spChg>
        <pc:spChg chg="add mod">
          <ac:chgData name="Jones Eduardo Egydio" userId="a52157a0-cc2e-4d45-b37d-467c513074bb" providerId="ADAL" clId="{A9ED7740-AF64-4E1E-B05F-52E36D2CCA22}" dt="2023-03-23T11:37:57.959" v="7793" actId="164"/>
          <ac:spMkLst>
            <pc:docMk/>
            <pc:sldMk cId="382575710" sldId="351"/>
            <ac:spMk id="31" creationId="{79EA57CD-44BA-4BFE-98A0-31117B7995BC}"/>
          </ac:spMkLst>
        </pc:spChg>
        <pc:grpChg chg="add mod">
          <ac:chgData name="Jones Eduardo Egydio" userId="a52157a0-cc2e-4d45-b37d-467c513074bb" providerId="ADAL" clId="{A9ED7740-AF64-4E1E-B05F-52E36D2CCA22}" dt="2023-03-23T11:28:34.341" v="7371" actId="12788"/>
          <ac:grpSpMkLst>
            <pc:docMk/>
            <pc:sldMk cId="382575710" sldId="351"/>
            <ac:grpSpMk id="6" creationId="{6D48E684-E0BF-4E3A-B3A4-A2516296F1CF}"/>
          </ac:grpSpMkLst>
        </pc:grpChg>
        <pc:grpChg chg="del">
          <ac:chgData name="Jones Eduardo Egydio" userId="a52157a0-cc2e-4d45-b37d-467c513074bb" providerId="ADAL" clId="{A9ED7740-AF64-4E1E-B05F-52E36D2CCA22}" dt="2023-03-23T11:26:19.593" v="7260" actId="165"/>
          <ac:grpSpMkLst>
            <pc:docMk/>
            <pc:sldMk cId="382575710" sldId="351"/>
            <ac:grpSpMk id="8" creationId="{50AE84DE-70D1-4CDD-BE59-E5680084595C}"/>
          </ac:grpSpMkLst>
        </pc:grpChg>
        <pc:grpChg chg="del">
          <ac:chgData name="Jones Eduardo Egydio" userId="a52157a0-cc2e-4d45-b37d-467c513074bb" providerId="ADAL" clId="{A9ED7740-AF64-4E1E-B05F-52E36D2CCA22}" dt="2023-03-23T11:25:53.569" v="7255" actId="478"/>
          <ac:grpSpMkLst>
            <pc:docMk/>
            <pc:sldMk cId="382575710" sldId="351"/>
            <ac:grpSpMk id="19" creationId="{DC689DA7-07A7-4D62-AC90-C74B1D7B691D}"/>
          </ac:grpSpMkLst>
        </pc:grpChg>
        <pc:grpChg chg="del">
          <ac:chgData name="Jones Eduardo Egydio" userId="a52157a0-cc2e-4d45-b37d-467c513074bb" providerId="ADAL" clId="{A9ED7740-AF64-4E1E-B05F-52E36D2CCA22}" dt="2023-03-23T11:25:55.355" v="7256" actId="478"/>
          <ac:grpSpMkLst>
            <pc:docMk/>
            <pc:sldMk cId="382575710" sldId="351"/>
            <ac:grpSpMk id="20" creationId="{90F7845B-2217-41F0-BA08-5561839DD9DF}"/>
          </ac:grpSpMkLst>
        </pc:grpChg>
        <pc:grpChg chg="add mod">
          <ac:chgData name="Jones Eduardo Egydio" userId="a52157a0-cc2e-4d45-b37d-467c513074bb" providerId="ADAL" clId="{A9ED7740-AF64-4E1E-B05F-52E36D2CCA22}" dt="2023-03-23T11:32:04.026" v="7614" actId="1076"/>
          <ac:grpSpMkLst>
            <pc:docMk/>
            <pc:sldMk cId="382575710" sldId="351"/>
            <ac:grpSpMk id="27" creationId="{9220FF1D-B99D-4730-9B50-540A38B3B453}"/>
          </ac:grpSpMkLst>
        </pc:grpChg>
        <pc:grpChg chg="add mod">
          <ac:chgData name="Jones Eduardo Egydio" userId="a52157a0-cc2e-4d45-b37d-467c513074bb" providerId="ADAL" clId="{A9ED7740-AF64-4E1E-B05F-52E36D2CCA22}" dt="2023-03-23T11:37:57.959" v="7793" actId="164"/>
          <ac:grpSpMkLst>
            <pc:docMk/>
            <pc:sldMk cId="382575710" sldId="351"/>
            <ac:grpSpMk id="34" creationId="{4B992183-45D6-4A2D-AEF8-FB82E2EBE8AD}"/>
          </ac:grpSpMkLst>
        </pc:grpChg>
        <pc:picChg chg="add mod">
          <ac:chgData name="Jones Eduardo Egydio" userId="a52157a0-cc2e-4d45-b37d-467c513074bb" providerId="ADAL" clId="{A9ED7740-AF64-4E1E-B05F-52E36D2CCA22}" dt="2023-03-23T11:27:09.004" v="7271" actId="164"/>
          <ac:picMkLst>
            <pc:docMk/>
            <pc:sldMk cId="382575710" sldId="351"/>
            <ac:picMk id="3" creationId="{95E12271-6934-4517-90B2-ED4496FAAC9F}"/>
          </ac:picMkLst>
        </pc:picChg>
        <pc:picChg chg="del mod topLvl">
          <ac:chgData name="Jones Eduardo Egydio" userId="a52157a0-cc2e-4d45-b37d-467c513074bb" providerId="ADAL" clId="{A9ED7740-AF64-4E1E-B05F-52E36D2CCA22}" dt="2023-03-23T11:26:34.435" v="7261" actId="478"/>
          <ac:picMkLst>
            <pc:docMk/>
            <pc:sldMk cId="382575710" sldId="351"/>
            <ac:picMk id="7" creationId="{B8743FD6-E2F4-4831-B656-CAAF690616ED}"/>
          </ac:picMkLst>
        </pc:picChg>
        <pc:picChg chg="del">
          <ac:chgData name="Jones Eduardo Egydio" userId="a52157a0-cc2e-4d45-b37d-467c513074bb" providerId="ADAL" clId="{A9ED7740-AF64-4E1E-B05F-52E36D2CCA22}" dt="2023-03-23T11:26:08.729" v="7258" actId="478"/>
          <ac:picMkLst>
            <pc:docMk/>
            <pc:sldMk cId="382575710" sldId="351"/>
            <ac:picMk id="29" creationId="{4A18B056-345A-47F3-8AA2-C854E0087122}"/>
          </ac:picMkLst>
        </pc:picChg>
        <pc:picChg chg="add mod">
          <ac:chgData name="Jones Eduardo Egydio" userId="a52157a0-cc2e-4d45-b37d-467c513074bb" providerId="ADAL" clId="{A9ED7740-AF64-4E1E-B05F-52E36D2CCA22}" dt="2023-03-23T11:37:57.959" v="7793" actId="164"/>
          <ac:picMkLst>
            <pc:docMk/>
            <pc:sldMk cId="382575710" sldId="351"/>
            <ac:picMk id="33" creationId="{79E7F94C-3803-4C06-9C08-C41E836D3283}"/>
          </ac:picMkLst>
        </pc:picChg>
        <pc:cxnChg chg="mod">
          <ac:chgData name="Jones Eduardo Egydio" userId="a52157a0-cc2e-4d45-b37d-467c513074bb" providerId="ADAL" clId="{A9ED7740-AF64-4E1E-B05F-52E36D2CCA22}" dt="2023-03-23T11:25:55.355" v="7256" actId="478"/>
          <ac:cxnSpMkLst>
            <pc:docMk/>
            <pc:sldMk cId="382575710" sldId="351"/>
            <ac:cxnSpMk id="21" creationId="{A91BF0BB-ED45-42B1-B64E-B93A467DFEC4}"/>
          </ac:cxnSpMkLst>
        </pc:cxnChg>
        <pc:cxnChg chg="mod">
          <ac:chgData name="Jones Eduardo Egydio" userId="a52157a0-cc2e-4d45-b37d-467c513074bb" providerId="ADAL" clId="{A9ED7740-AF64-4E1E-B05F-52E36D2CCA22}" dt="2023-03-23T11:25:53.569" v="7255" actId="478"/>
          <ac:cxnSpMkLst>
            <pc:docMk/>
            <pc:sldMk cId="382575710" sldId="351"/>
            <ac:cxnSpMk id="23" creationId="{FDDD17D7-D6C3-459C-BC31-AABCBA8A7FB3}"/>
          </ac:cxnSpMkLst>
        </pc:cxnChg>
        <pc:cxnChg chg="add del mod ord">
          <ac:chgData name="Jones Eduardo Egydio" userId="a52157a0-cc2e-4d45-b37d-467c513074bb" providerId="ADAL" clId="{A9ED7740-AF64-4E1E-B05F-52E36D2CCA22}" dt="2023-03-23T11:31:01.941" v="7526" actId="478"/>
          <ac:cxnSpMkLst>
            <pc:docMk/>
            <pc:sldMk cId="382575710" sldId="351"/>
            <ac:cxnSpMk id="26" creationId="{8AA3DE0B-36C8-4067-B02B-284E3799C67B}"/>
          </ac:cxnSpMkLst>
        </pc:cxnChg>
        <pc:cxnChg chg="mod">
          <ac:chgData name="Jones Eduardo Egydio" userId="a52157a0-cc2e-4d45-b37d-467c513074bb" providerId="ADAL" clId="{A9ED7740-AF64-4E1E-B05F-52E36D2CCA22}" dt="2023-03-23T11:33:12.651" v="7691" actId="14100"/>
          <ac:cxnSpMkLst>
            <pc:docMk/>
            <pc:sldMk cId="382575710" sldId="351"/>
            <ac:cxnSpMk id="28" creationId="{1F3A03F1-2B4D-4BCC-8EA0-DA9DCDE74484}"/>
          </ac:cxnSpMkLst>
        </pc:cxnChg>
        <pc:cxnChg chg="add mod">
          <ac:chgData name="Jones Eduardo Egydio" userId="a52157a0-cc2e-4d45-b37d-467c513074bb" providerId="ADAL" clId="{A9ED7740-AF64-4E1E-B05F-52E36D2CCA22}" dt="2023-03-23T11:37:57.959" v="7793" actId="164"/>
          <ac:cxnSpMkLst>
            <pc:docMk/>
            <pc:sldMk cId="382575710" sldId="351"/>
            <ac:cxnSpMk id="32" creationId="{6EDE55CF-55E9-4938-AF7E-B6028AE39DBD}"/>
          </ac:cxnSpMkLst>
        </pc:cxnChg>
      </pc:sldChg>
      <pc:sldChg chg="addSp delSp modSp add delAnim modAnim">
        <pc:chgData name="Jones Eduardo Egydio" userId="a52157a0-cc2e-4d45-b37d-467c513074bb" providerId="ADAL" clId="{A9ED7740-AF64-4E1E-B05F-52E36D2CCA22}" dt="2023-03-23T11:44:36.174" v="7914" actId="1076"/>
        <pc:sldMkLst>
          <pc:docMk/>
          <pc:sldMk cId="571315133" sldId="352"/>
        </pc:sldMkLst>
        <pc:spChg chg="mod topLvl">
          <ac:chgData name="Jones Eduardo Egydio" userId="a52157a0-cc2e-4d45-b37d-467c513074bb" providerId="ADAL" clId="{A9ED7740-AF64-4E1E-B05F-52E36D2CCA22}" dt="2023-03-23T11:42:05.761" v="7822" actId="164"/>
          <ac:spMkLst>
            <pc:docMk/>
            <pc:sldMk cId="571315133" sldId="352"/>
            <ac:spMk id="9" creationId="{B812807D-FF5F-429C-B367-0F836AD306F1}"/>
          </ac:spMkLst>
        </pc:spChg>
        <pc:spChg chg="mod">
          <ac:chgData name="Jones Eduardo Egydio" userId="a52157a0-cc2e-4d45-b37d-467c513074bb" providerId="ADAL" clId="{A9ED7740-AF64-4E1E-B05F-52E36D2CCA22}" dt="2023-03-23T11:43:25.224" v="7903" actId="15"/>
          <ac:spMkLst>
            <pc:docMk/>
            <pc:sldMk cId="571315133" sldId="352"/>
            <ac:spMk id="11" creationId="{49461FB4-FF6C-4F01-B64C-A4DEEF12680A}"/>
          </ac:spMkLst>
        </pc:spChg>
        <pc:spChg chg="del">
          <ac:chgData name="Jones Eduardo Egydio" userId="a52157a0-cc2e-4d45-b37d-467c513074bb" providerId="ADAL" clId="{A9ED7740-AF64-4E1E-B05F-52E36D2CCA22}" dt="2023-03-23T11:41:28.671" v="7814" actId="478"/>
          <ac:spMkLst>
            <pc:docMk/>
            <pc:sldMk cId="571315133" sldId="352"/>
            <ac:spMk id="25" creationId="{7C6B8B2D-C0D8-4211-B3B4-C3B97EEC54EB}"/>
          </ac:spMkLst>
        </pc:spChg>
        <pc:spChg chg="mod">
          <ac:chgData name="Jones Eduardo Egydio" userId="a52157a0-cc2e-4d45-b37d-467c513074bb" providerId="ADAL" clId="{A9ED7740-AF64-4E1E-B05F-52E36D2CCA22}" dt="2023-03-23T11:41:31.432" v="7815" actId="6549"/>
          <ac:spMkLst>
            <pc:docMk/>
            <pc:sldMk cId="571315133" sldId="352"/>
            <ac:spMk id="31" creationId="{79EA57CD-44BA-4BFE-98A0-31117B7995BC}"/>
          </ac:spMkLst>
        </pc:spChg>
        <pc:grpChg chg="del">
          <ac:chgData name="Jones Eduardo Egydio" userId="a52157a0-cc2e-4d45-b37d-467c513074bb" providerId="ADAL" clId="{A9ED7740-AF64-4E1E-B05F-52E36D2CCA22}" dt="2023-03-23T11:41:18.336" v="7813" actId="478"/>
          <ac:grpSpMkLst>
            <pc:docMk/>
            <pc:sldMk cId="571315133" sldId="352"/>
            <ac:grpSpMk id="6" creationId="{6D48E684-E0BF-4E3A-B3A4-A2516296F1CF}"/>
          </ac:grpSpMkLst>
        </pc:grpChg>
        <pc:grpChg chg="add mod">
          <ac:chgData name="Jones Eduardo Egydio" userId="a52157a0-cc2e-4d45-b37d-467c513074bb" providerId="ADAL" clId="{A9ED7740-AF64-4E1E-B05F-52E36D2CCA22}" dt="2023-03-23T11:44:36.174" v="7914" actId="1076"/>
          <ac:grpSpMkLst>
            <pc:docMk/>
            <pc:sldMk cId="571315133" sldId="352"/>
            <ac:grpSpMk id="8" creationId="{FF5149B4-1C5A-4F39-87FC-05FF531C84DA}"/>
          </ac:grpSpMkLst>
        </pc:grpChg>
        <pc:grpChg chg="del">
          <ac:chgData name="Jones Eduardo Egydio" userId="a52157a0-cc2e-4d45-b37d-467c513074bb" providerId="ADAL" clId="{A9ED7740-AF64-4E1E-B05F-52E36D2CCA22}" dt="2023-03-23T11:41:34.641" v="7817" actId="478"/>
          <ac:grpSpMkLst>
            <pc:docMk/>
            <pc:sldMk cId="571315133" sldId="352"/>
            <ac:grpSpMk id="27" creationId="{9220FF1D-B99D-4730-9B50-540A38B3B453}"/>
          </ac:grpSpMkLst>
        </pc:grpChg>
        <pc:grpChg chg="del">
          <ac:chgData name="Jones Eduardo Egydio" userId="a52157a0-cc2e-4d45-b37d-467c513074bb" providerId="ADAL" clId="{A9ED7740-AF64-4E1E-B05F-52E36D2CCA22}" dt="2023-03-23T11:41:33.188" v="7816" actId="478"/>
          <ac:grpSpMkLst>
            <pc:docMk/>
            <pc:sldMk cId="571315133" sldId="352"/>
            <ac:grpSpMk id="34" creationId="{4B992183-45D6-4A2D-AEF8-FB82E2EBE8AD}"/>
          </ac:grpSpMkLst>
        </pc:grpChg>
        <pc:picChg chg="del topLvl">
          <ac:chgData name="Jones Eduardo Egydio" userId="a52157a0-cc2e-4d45-b37d-467c513074bb" providerId="ADAL" clId="{A9ED7740-AF64-4E1E-B05F-52E36D2CCA22}" dt="2023-03-23T11:41:18.336" v="7813" actId="478"/>
          <ac:picMkLst>
            <pc:docMk/>
            <pc:sldMk cId="571315133" sldId="352"/>
            <ac:picMk id="3" creationId="{95E12271-6934-4517-90B2-ED4496FAAC9F}"/>
          </ac:picMkLst>
        </pc:picChg>
        <pc:picChg chg="add mod">
          <ac:chgData name="Jones Eduardo Egydio" userId="a52157a0-cc2e-4d45-b37d-467c513074bb" providerId="ADAL" clId="{A9ED7740-AF64-4E1E-B05F-52E36D2CCA22}" dt="2023-03-23T11:42:05.761" v="7822" actId="164"/>
          <ac:picMkLst>
            <pc:docMk/>
            <pc:sldMk cId="571315133" sldId="352"/>
            <ac:picMk id="7" creationId="{8600CD6D-EEF0-4B51-8A49-A196D9F7B8C9}"/>
          </ac:picMkLst>
        </pc:picChg>
        <pc:cxnChg chg="mod">
          <ac:chgData name="Jones Eduardo Egydio" userId="a52157a0-cc2e-4d45-b37d-467c513074bb" providerId="ADAL" clId="{A9ED7740-AF64-4E1E-B05F-52E36D2CCA22}" dt="2023-03-23T11:41:34.641" v="7817" actId="478"/>
          <ac:cxnSpMkLst>
            <pc:docMk/>
            <pc:sldMk cId="571315133" sldId="352"/>
            <ac:cxnSpMk id="28" creationId="{1F3A03F1-2B4D-4BCC-8EA0-DA9DCDE74484}"/>
          </ac:cxnSpMkLst>
        </pc:cxnChg>
        <pc:cxnChg chg="mod">
          <ac:chgData name="Jones Eduardo Egydio" userId="a52157a0-cc2e-4d45-b37d-467c513074bb" providerId="ADAL" clId="{A9ED7740-AF64-4E1E-B05F-52E36D2CCA22}" dt="2023-03-23T11:41:33.188" v="7816" actId="478"/>
          <ac:cxnSpMkLst>
            <pc:docMk/>
            <pc:sldMk cId="571315133" sldId="352"/>
            <ac:cxnSpMk id="32" creationId="{6EDE55CF-55E9-4938-AF7E-B6028AE39DBD}"/>
          </ac:cxnSpMkLst>
        </pc:cxnChg>
      </pc:sldChg>
      <pc:sldChg chg="addSp delSp modSp add delAnim modAnim">
        <pc:chgData name="Jones Eduardo Egydio" userId="a52157a0-cc2e-4d45-b37d-467c513074bb" providerId="ADAL" clId="{A9ED7740-AF64-4E1E-B05F-52E36D2CCA22}" dt="2023-03-23T12:27:13.397" v="8100" actId="14100"/>
        <pc:sldMkLst>
          <pc:docMk/>
          <pc:sldMk cId="899855716" sldId="353"/>
        </pc:sldMkLst>
        <pc:spChg chg="add mod">
          <ac:chgData name="Jones Eduardo Egydio" userId="a52157a0-cc2e-4d45-b37d-467c513074bb" providerId="ADAL" clId="{A9ED7740-AF64-4E1E-B05F-52E36D2CCA22}" dt="2023-03-23T11:46:26.237" v="7951" actId="164"/>
          <ac:spMkLst>
            <pc:docMk/>
            <pc:sldMk cId="899855716" sldId="353"/>
            <ac:spMk id="10" creationId="{A487A8A6-1599-49F3-93D8-4994A1127013}"/>
          </ac:spMkLst>
        </pc:spChg>
        <pc:spChg chg="mod">
          <ac:chgData name="Jones Eduardo Egydio" userId="a52157a0-cc2e-4d45-b37d-467c513074bb" providerId="ADAL" clId="{A9ED7740-AF64-4E1E-B05F-52E36D2CCA22}" dt="2023-03-23T11:49:26.233" v="7991" actId="20577"/>
          <ac:spMkLst>
            <pc:docMk/>
            <pc:sldMk cId="899855716" sldId="353"/>
            <ac:spMk id="11" creationId="{49461FB4-FF6C-4F01-B64C-A4DEEF12680A}"/>
          </ac:spMkLst>
        </pc:spChg>
        <pc:spChg chg="mod">
          <ac:chgData name="Jones Eduardo Egydio" userId="a52157a0-cc2e-4d45-b37d-467c513074bb" providerId="ADAL" clId="{A9ED7740-AF64-4E1E-B05F-52E36D2CCA22}" dt="2023-03-23T12:27:06.798" v="8098" actId="1076"/>
          <ac:spMkLst>
            <pc:docMk/>
            <pc:sldMk cId="899855716" sldId="353"/>
            <ac:spMk id="14" creationId="{FECD5C64-53FF-4381-A055-61D43E1C4611}"/>
          </ac:spMkLst>
        </pc:spChg>
        <pc:grpChg chg="add mod">
          <ac:chgData name="Jones Eduardo Egydio" userId="a52157a0-cc2e-4d45-b37d-467c513074bb" providerId="ADAL" clId="{A9ED7740-AF64-4E1E-B05F-52E36D2CCA22}" dt="2023-03-23T11:46:26.237" v="7951" actId="164"/>
          <ac:grpSpMkLst>
            <pc:docMk/>
            <pc:sldMk cId="899855716" sldId="353"/>
            <ac:grpSpMk id="6" creationId="{C46E5F2C-16DC-4CC9-A574-4883F9874C82}"/>
          </ac:grpSpMkLst>
        </pc:grpChg>
        <pc:grpChg chg="del">
          <ac:chgData name="Jones Eduardo Egydio" userId="a52157a0-cc2e-4d45-b37d-467c513074bb" providerId="ADAL" clId="{A9ED7740-AF64-4E1E-B05F-52E36D2CCA22}" dt="2023-03-23T11:44:47.426" v="7916" actId="478"/>
          <ac:grpSpMkLst>
            <pc:docMk/>
            <pc:sldMk cId="899855716" sldId="353"/>
            <ac:grpSpMk id="8" creationId="{FF5149B4-1C5A-4F39-87FC-05FF531C84DA}"/>
          </ac:grpSpMkLst>
        </pc:grpChg>
        <pc:grpChg chg="add">
          <ac:chgData name="Jones Eduardo Egydio" userId="a52157a0-cc2e-4d45-b37d-467c513074bb" providerId="ADAL" clId="{A9ED7740-AF64-4E1E-B05F-52E36D2CCA22}" dt="2023-03-23T12:26:50.131" v="8078"/>
          <ac:grpSpMkLst>
            <pc:docMk/>
            <pc:sldMk cId="899855716" sldId="353"/>
            <ac:grpSpMk id="12" creationId="{EFF62D21-1184-49A5-9C52-2705185F8F25}"/>
          </ac:grpSpMkLst>
        </pc:grpChg>
        <pc:picChg chg="add mod">
          <ac:chgData name="Jones Eduardo Egydio" userId="a52157a0-cc2e-4d45-b37d-467c513074bb" providerId="ADAL" clId="{A9ED7740-AF64-4E1E-B05F-52E36D2CCA22}" dt="2023-03-23T11:46:26.237" v="7951" actId="164"/>
          <ac:picMkLst>
            <pc:docMk/>
            <pc:sldMk cId="899855716" sldId="353"/>
            <ac:picMk id="3" creationId="{F6DABE7E-6493-45D4-8B65-0B64308CBDBC}"/>
          </ac:picMkLst>
        </pc:picChg>
        <pc:cxnChg chg="mod">
          <ac:chgData name="Jones Eduardo Egydio" userId="a52157a0-cc2e-4d45-b37d-467c513074bb" providerId="ADAL" clId="{A9ED7740-AF64-4E1E-B05F-52E36D2CCA22}" dt="2023-03-23T12:27:13.397" v="8100" actId="14100"/>
          <ac:cxnSpMkLst>
            <pc:docMk/>
            <pc:sldMk cId="899855716" sldId="353"/>
            <ac:cxnSpMk id="13" creationId="{CF8957FD-6393-4C24-BB59-90E1682ED239}"/>
          </ac:cxnSpMkLst>
        </pc:cxnChg>
      </pc:sldChg>
      <pc:sldChg chg="addSp delSp modSp add modAnim">
        <pc:chgData name="Jones Eduardo Egydio" userId="a52157a0-cc2e-4d45-b37d-467c513074bb" providerId="ADAL" clId="{A9ED7740-AF64-4E1E-B05F-52E36D2CCA22}" dt="2023-03-23T12:35:59.939" v="8187" actId="14100"/>
        <pc:sldMkLst>
          <pc:docMk/>
          <pc:sldMk cId="900191138" sldId="354"/>
        </pc:sldMkLst>
        <pc:spChg chg="mod topLvl">
          <ac:chgData name="Jones Eduardo Egydio" userId="a52157a0-cc2e-4d45-b37d-467c513074bb" providerId="ADAL" clId="{A9ED7740-AF64-4E1E-B05F-52E36D2CCA22}" dt="2023-03-23T12:23:30.360" v="8009" actId="165"/>
          <ac:spMkLst>
            <pc:docMk/>
            <pc:sldMk cId="900191138" sldId="354"/>
            <ac:spMk id="10" creationId="{A487A8A6-1599-49F3-93D8-4994A1127013}"/>
          </ac:spMkLst>
        </pc:spChg>
        <pc:spChg chg="mod">
          <ac:chgData name="Jones Eduardo Egydio" userId="a52157a0-cc2e-4d45-b37d-467c513074bb" providerId="ADAL" clId="{A9ED7740-AF64-4E1E-B05F-52E36D2CCA22}" dt="2023-03-23T11:49:39.344" v="8008" actId="20577"/>
          <ac:spMkLst>
            <pc:docMk/>
            <pc:sldMk cId="900191138" sldId="354"/>
            <ac:spMk id="11" creationId="{49461FB4-FF6C-4F01-B64C-A4DEEF12680A}"/>
          </ac:spMkLst>
        </pc:spChg>
        <pc:spChg chg="mod">
          <ac:chgData name="Jones Eduardo Egydio" userId="a52157a0-cc2e-4d45-b37d-467c513074bb" providerId="ADAL" clId="{A9ED7740-AF64-4E1E-B05F-52E36D2CCA22}" dt="2023-03-23T12:27:38.866" v="8111" actId="20577"/>
          <ac:spMkLst>
            <pc:docMk/>
            <pc:sldMk cId="900191138" sldId="354"/>
            <ac:spMk id="14" creationId="{D9CB19F7-29E7-48C3-B9F9-33D8B928C2AD}"/>
          </ac:spMkLst>
        </pc:spChg>
        <pc:grpChg chg="del">
          <ac:chgData name="Jones Eduardo Egydio" userId="a52157a0-cc2e-4d45-b37d-467c513074bb" providerId="ADAL" clId="{A9ED7740-AF64-4E1E-B05F-52E36D2CCA22}" dt="2023-03-23T12:23:30.360" v="8009" actId="165"/>
          <ac:grpSpMkLst>
            <pc:docMk/>
            <pc:sldMk cId="900191138" sldId="354"/>
            <ac:grpSpMk id="6" creationId="{C46E5F2C-16DC-4CC9-A574-4883F9874C82}"/>
          </ac:grpSpMkLst>
        </pc:grpChg>
        <pc:grpChg chg="add">
          <ac:chgData name="Jones Eduardo Egydio" userId="a52157a0-cc2e-4d45-b37d-467c513074bb" providerId="ADAL" clId="{A9ED7740-AF64-4E1E-B05F-52E36D2CCA22}" dt="2023-03-23T12:27:31.701" v="8101"/>
          <ac:grpSpMkLst>
            <pc:docMk/>
            <pc:sldMk cId="900191138" sldId="354"/>
            <ac:grpSpMk id="12" creationId="{E6517BB3-DCE4-4494-86E8-CCF9DBAE4F3B}"/>
          </ac:grpSpMkLst>
        </pc:grpChg>
        <pc:picChg chg="mod topLvl">
          <ac:chgData name="Jones Eduardo Egydio" userId="a52157a0-cc2e-4d45-b37d-467c513074bb" providerId="ADAL" clId="{A9ED7740-AF64-4E1E-B05F-52E36D2CCA22}" dt="2023-03-23T12:23:30.360" v="8009" actId="165"/>
          <ac:picMkLst>
            <pc:docMk/>
            <pc:sldMk cId="900191138" sldId="354"/>
            <ac:picMk id="3" creationId="{F6DABE7E-6493-45D4-8B65-0B64308CBDBC}"/>
          </ac:picMkLst>
        </pc:picChg>
        <pc:picChg chg="add mod">
          <ac:chgData name="Jones Eduardo Egydio" userId="a52157a0-cc2e-4d45-b37d-467c513074bb" providerId="ADAL" clId="{A9ED7740-AF64-4E1E-B05F-52E36D2CCA22}" dt="2023-03-23T12:35:59.939" v="8187" actId="14100"/>
          <ac:picMkLst>
            <pc:docMk/>
            <pc:sldMk cId="900191138" sldId="354"/>
            <ac:picMk id="7" creationId="{20E56210-6CD2-45CF-9789-BA4C1914DA69}"/>
          </ac:picMkLst>
        </pc:picChg>
        <pc:cxnChg chg="mod">
          <ac:chgData name="Jones Eduardo Egydio" userId="a52157a0-cc2e-4d45-b37d-467c513074bb" providerId="ADAL" clId="{A9ED7740-AF64-4E1E-B05F-52E36D2CCA22}" dt="2023-03-23T12:27:34.337" v="8102" actId="14100"/>
          <ac:cxnSpMkLst>
            <pc:docMk/>
            <pc:sldMk cId="900191138" sldId="354"/>
            <ac:cxnSpMk id="13" creationId="{D427C231-7308-49CC-9E46-B2F7725CCB4F}"/>
          </ac:cxnSpMkLst>
        </pc:cxnChg>
      </pc:sldChg>
      <pc:sldChg chg="addSp delSp modSp add del">
        <pc:chgData name="Jones Eduardo Egydio" userId="a52157a0-cc2e-4d45-b37d-467c513074bb" providerId="ADAL" clId="{A9ED7740-AF64-4E1E-B05F-52E36D2CCA22}" dt="2023-03-23T12:26:34.517" v="8077" actId="2696"/>
        <pc:sldMkLst>
          <pc:docMk/>
          <pc:sldMk cId="820147189" sldId="355"/>
        </pc:sldMkLst>
        <pc:picChg chg="add del mod">
          <ac:chgData name="Jones Eduardo Egydio" userId="a52157a0-cc2e-4d45-b37d-467c513074bb" providerId="ADAL" clId="{A9ED7740-AF64-4E1E-B05F-52E36D2CCA22}" dt="2023-03-23T12:25:19.671" v="8065"/>
          <ac:picMkLst>
            <pc:docMk/>
            <pc:sldMk cId="820147189" sldId="355"/>
            <ac:picMk id="6" creationId="{CFBCDAE0-BFCB-4093-9059-849309421CF6}"/>
          </ac:picMkLst>
        </pc:picChg>
        <pc:picChg chg="del">
          <ac:chgData name="Jones Eduardo Egydio" userId="a52157a0-cc2e-4d45-b37d-467c513074bb" providerId="ADAL" clId="{A9ED7740-AF64-4E1E-B05F-52E36D2CCA22}" dt="2023-03-23T12:24:11.451" v="8025" actId="478"/>
          <ac:picMkLst>
            <pc:docMk/>
            <pc:sldMk cId="820147189" sldId="355"/>
            <ac:picMk id="7" creationId="{20E56210-6CD2-45CF-9789-BA4C1914DA69}"/>
          </ac:picMkLst>
        </pc:picChg>
      </pc:sldChg>
      <pc:sldChg chg="addSp modSp add modAnim">
        <pc:chgData name="Jones Eduardo Egydio" userId="a52157a0-cc2e-4d45-b37d-467c513074bb" providerId="ADAL" clId="{A9ED7740-AF64-4E1E-B05F-52E36D2CCA22}" dt="2023-03-23T12:40:36.220" v="8455" actId="14100"/>
        <pc:sldMkLst>
          <pc:docMk/>
          <pc:sldMk cId="1650183777" sldId="356"/>
        </pc:sldMkLst>
        <pc:spChg chg="mod">
          <ac:chgData name="Jones Eduardo Egydio" userId="a52157a0-cc2e-4d45-b37d-467c513074bb" providerId="ADAL" clId="{A9ED7740-AF64-4E1E-B05F-52E36D2CCA22}" dt="2023-03-23T12:31:14.004" v="8151" actId="20577"/>
          <ac:spMkLst>
            <pc:docMk/>
            <pc:sldMk cId="1650183777" sldId="356"/>
            <ac:spMk id="11" creationId="{49461FB4-FF6C-4F01-B64C-A4DEEF12680A}"/>
          </ac:spMkLst>
        </pc:spChg>
        <pc:spChg chg="mod">
          <ac:chgData name="Jones Eduardo Egydio" userId="a52157a0-cc2e-4d45-b37d-467c513074bb" providerId="ADAL" clId="{A9ED7740-AF64-4E1E-B05F-52E36D2CCA22}" dt="2023-03-23T12:27:52.985" v="8117" actId="20577"/>
          <ac:spMkLst>
            <pc:docMk/>
            <pc:sldMk cId="1650183777" sldId="356"/>
            <ac:spMk id="14" creationId="{D3B98092-CF09-4918-9405-E1B533854E68}"/>
          </ac:spMkLst>
        </pc:spChg>
        <pc:grpChg chg="add">
          <ac:chgData name="Jones Eduardo Egydio" userId="a52157a0-cc2e-4d45-b37d-467c513074bb" providerId="ADAL" clId="{A9ED7740-AF64-4E1E-B05F-52E36D2CCA22}" dt="2023-03-23T12:27:44.664" v="8112"/>
          <ac:grpSpMkLst>
            <pc:docMk/>
            <pc:sldMk cId="1650183777" sldId="356"/>
            <ac:grpSpMk id="12" creationId="{9BCAD689-17CE-4BE4-9E08-0EC47AFA4C1D}"/>
          </ac:grpSpMkLst>
        </pc:grpChg>
        <pc:picChg chg="mod">
          <ac:chgData name="Jones Eduardo Egydio" userId="a52157a0-cc2e-4d45-b37d-467c513074bb" providerId="ADAL" clId="{A9ED7740-AF64-4E1E-B05F-52E36D2CCA22}" dt="2023-03-23T12:35:52.691" v="8186" actId="14100"/>
          <ac:picMkLst>
            <pc:docMk/>
            <pc:sldMk cId="1650183777" sldId="356"/>
            <ac:picMk id="7" creationId="{20E56210-6CD2-45CF-9789-BA4C1914DA69}"/>
          </ac:picMkLst>
        </pc:picChg>
        <pc:picChg chg="add mod">
          <ac:chgData name="Jones Eduardo Egydio" userId="a52157a0-cc2e-4d45-b37d-467c513074bb" providerId="ADAL" clId="{A9ED7740-AF64-4E1E-B05F-52E36D2CCA22}" dt="2023-03-23T12:25:41.306" v="8076" actId="1035"/>
          <ac:picMkLst>
            <pc:docMk/>
            <pc:sldMk cId="1650183777" sldId="356"/>
            <ac:picMk id="9" creationId="{B339BCBD-884E-455E-97A8-CD311DA045B3}"/>
          </ac:picMkLst>
        </pc:picChg>
        <pc:cxnChg chg="mod">
          <ac:chgData name="Jones Eduardo Egydio" userId="a52157a0-cc2e-4d45-b37d-467c513074bb" providerId="ADAL" clId="{A9ED7740-AF64-4E1E-B05F-52E36D2CCA22}" dt="2023-03-23T12:40:36.220" v="8455" actId="14100"/>
          <ac:cxnSpMkLst>
            <pc:docMk/>
            <pc:sldMk cId="1650183777" sldId="356"/>
            <ac:cxnSpMk id="13" creationId="{94C207E7-927D-4841-AFCC-2646677C7789}"/>
          </ac:cxnSpMkLst>
        </pc:cxnChg>
      </pc:sldChg>
      <pc:sldChg chg="addSp delSp modSp add delAnim modAnim">
        <pc:chgData name="Jones Eduardo Egydio" userId="a52157a0-cc2e-4d45-b37d-467c513074bb" providerId="ADAL" clId="{A9ED7740-AF64-4E1E-B05F-52E36D2CCA22}" dt="2023-03-23T12:45:10.534" v="8593" actId="478"/>
        <pc:sldMkLst>
          <pc:docMk/>
          <pc:sldMk cId="1082661974" sldId="357"/>
        </pc:sldMkLst>
        <pc:spChg chg="add mod">
          <ac:chgData name="Jones Eduardo Egydio" userId="a52157a0-cc2e-4d45-b37d-467c513074bb" providerId="ADAL" clId="{A9ED7740-AF64-4E1E-B05F-52E36D2CCA22}" dt="2023-03-23T12:40:15.512" v="8454" actId="113"/>
          <ac:spMkLst>
            <pc:docMk/>
            <pc:sldMk cId="1082661974" sldId="357"/>
            <ac:spMk id="8" creationId="{D8A13AE3-6511-4562-9017-21B4382042E1}"/>
          </ac:spMkLst>
        </pc:spChg>
        <pc:spChg chg="mod">
          <ac:chgData name="Jones Eduardo Egydio" userId="a52157a0-cc2e-4d45-b37d-467c513074bb" providerId="ADAL" clId="{A9ED7740-AF64-4E1E-B05F-52E36D2CCA22}" dt="2023-03-23T12:34:02.165" v="8163" actId="20577"/>
          <ac:spMkLst>
            <pc:docMk/>
            <pc:sldMk cId="1082661974" sldId="357"/>
            <ac:spMk id="11" creationId="{49461FB4-FF6C-4F01-B64C-A4DEEF12680A}"/>
          </ac:spMkLst>
        </pc:spChg>
        <pc:spChg chg="mod">
          <ac:chgData name="Jones Eduardo Egydio" userId="a52157a0-cc2e-4d45-b37d-467c513074bb" providerId="ADAL" clId="{A9ED7740-AF64-4E1E-B05F-52E36D2CCA22}" dt="2023-03-23T12:34:21.086" v="8177" actId="20577"/>
          <ac:spMkLst>
            <pc:docMk/>
            <pc:sldMk cId="1082661974" sldId="357"/>
            <ac:spMk id="14" creationId="{D3B98092-CF09-4918-9405-E1B533854E68}"/>
          </ac:spMkLst>
        </pc:spChg>
        <pc:spChg chg="mod">
          <ac:chgData name="Jones Eduardo Egydio" userId="a52157a0-cc2e-4d45-b37d-467c513074bb" providerId="ADAL" clId="{A9ED7740-AF64-4E1E-B05F-52E36D2CCA22}" dt="2023-03-23T12:44:04.318" v="8590" actId="14100"/>
          <ac:spMkLst>
            <pc:docMk/>
            <pc:sldMk cId="1082661974" sldId="357"/>
            <ac:spMk id="19" creationId="{04770E90-27DA-4A25-A9F7-6E8CFFFFE82D}"/>
          </ac:spMkLst>
        </pc:spChg>
        <pc:grpChg chg="ord">
          <ac:chgData name="Jones Eduardo Egydio" userId="a52157a0-cc2e-4d45-b37d-467c513074bb" providerId="ADAL" clId="{A9ED7740-AF64-4E1E-B05F-52E36D2CCA22}" dt="2023-03-23T12:38:50.285" v="8443" actId="166"/>
          <ac:grpSpMkLst>
            <pc:docMk/>
            <pc:sldMk cId="1082661974" sldId="357"/>
            <ac:grpSpMk id="12" creationId="{9BCAD689-17CE-4BE4-9E08-0EC47AFA4C1D}"/>
          </ac:grpSpMkLst>
        </pc:grpChg>
        <pc:grpChg chg="add mod">
          <ac:chgData name="Jones Eduardo Egydio" userId="a52157a0-cc2e-4d45-b37d-467c513074bb" providerId="ADAL" clId="{A9ED7740-AF64-4E1E-B05F-52E36D2CCA22}" dt="2023-03-23T12:38:39.438" v="8441" actId="164"/>
          <ac:grpSpMkLst>
            <pc:docMk/>
            <pc:sldMk cId="1082661974" sldId="357"/>
            <ac:grpSpMk id="15" creationId="{07BE8307-70BB-46E3-94F7-84CA485FA39F}"/>
          </ac:grpSpMkLst>
        </pc:grpChg>
        <pc:grpChg chg="add mod">
          <ac:chgData name="Jones Eduardo Egydio" userId="a52157a0-cc2e-4d45-b37d-467c513074bb" providerId="ADAL" clId="{A9ED7740-AF64-4E1E-B05F-52E36D2CCA22}" dt="2023-03-23T12:41:56.924" v="8459" actId="1076"/>
          <ac:grpSpMkLst>
            <pc:docMk/>
            <pc:sldMk cId="1082661974" sldId="357"/>
            <ac:grpSpMk id="17" creationId="{C2578013-37FC-4912-BD9B-2BCB2FFA1DEE}"/>
          </ac:grpSpMkLst>
        </pc:grpChg>
        <pc:grpChg chg="add del mod">
          <ac:chgData name="Jones Eduardo Egydio" userId="a52157a0-cc2e-4d45-b37d-467c513074bb" providerId="ADAL" clId="{A9ED7740-AF64-4E1E-B05F-52E36D2CCA22}" dt="2023-03-23T12:45:10.534" v="8593" actId="478"/>
          <ac:grpSpMkLst>
            <pc:docMk/>
            <pc:sldMk cId="1082661974" sldId="357"/>
            <ac:grpSpMk id="28" creationId="{EEB12803-EA19-415D-B821-741CD4A0F6B6}"/>
          </ac:grpSpMkLst>
        </pc:grpChg>
        <pc:picChg chg="add mod">
          <ac:chgData name="Jones Eduardo Egydio" userId="a52157a0-cc2e-4d45-b37d-467c513074bb" providerId="ADAL" clId="{A9ED7740-AF64-4E1E-B05F-52E36D2CCA22}" dt="2023-03-23T12:38:39.438" v="8441" actId="164"/>
          <ac:picMkLst>
            <pc:docMk/>
            <pc:sldMk cId="1082661974" sldId="357"/>
            <ac:picMk id="6" creationId="{C1877467-B616-46F1-A465-AD16CC4F7CF9}"/>
          </ac:picMkLst>
        </pc:picChg>
        <pc:picChg chg="del">
          <ac:chgData name="Jones Eduardo Egydio" userId="a52157a0-cc2e-4d45-b37d-467c513074bb" providerId="ADAL" clId="{A9ED7740-AF64-4E1E-B05F-52E36D2CCA22}" dt="2023-03-23T12:35:45.983" v="8185" actId="478"/>
          <ac:picMkLst>
            <pc:docMk/>
            <pc:sldMk cId="1082661974" sldId="357"/>
            <ac:picMk id="7" creationId="{20E56210-6CD2-45CF-9789-BA4C1914DA69}"/>
          </ac:picMkLst>
        </pc:picChg>
        <pc:picChg chg="del mod">
          <ac:chgData name="Jones Eduardo Egydio" userId="a52157a0-cc2e-4d45-b37d-467c513074bb" providerId="ADAL" clId="{A9ED7740-AF64-4E1E-B05F-52E36D2CCA22}" dt="2023-03-23T12:35:43.185" v="8184" actId="478"/>
          <ac:picMkLst>
            <pc:docMk/>
            <pc:sldMk cId="1082661974" sldId="357"/>
            <ac:picMk id="9" creationId="{B339BCBD-884E-455E-97A8-CD311DA045B3}"/>
          </ac:picMkLst>
        </pc:picChg>
        <pc:cxnChg chg="mod">
          <ac:chgData name="Jones Eduardo Egydio" userId="a52157a0-cc2e-4d45-b37d-467c513074bb" providerId="ADAL" clId="{A9ED7740-AF64-4E1E-B05F-52E36D2CCA22}" dt="2023-03-23T12:38:54.985" v="8444" actId="14100"/>
          <ac:cxnSpMkLst>
            <pc:docMk/>
            <pc:sldMk cId="1082661974" sldId="357"/>
            <ac:cxnSpMk id="13" creationId="{94C207E7-927D-4841-AFCC-2646677C7789}"/>
          </ac:cxnSpMkLst>
        </pc:cxnChg>
        <pc:cxnChg chg="mod">
          <ac:chgData name="Jones Eduardo Egydio" userId="a52157a0-cc2e-4d45-b37d-467c513074bb" providerId="ADAL" clId="{A9ED7740-AF64-4E1E-B05F-52E36D2CCA22}" dt="2023-03-23T12:44:07.053" v="8591" actId="14100"/>
          <ac:cxnSpMkLst>
            <pc:docMk/>
            <pc:sldMk cId="1082661974" sldId="357"/>
            <ac:cxnSpMk id="18" creationId="{9C1AD1CF-AC55-4984-8A62-68AF1145304D}"/>
          </ac:cxnSpMkLst>
        </pc:cxnChg>
        <pc:cxnChg chg="mod">
          <ac:chgData name="Jones Eduardo Egydio" userId="a52157a0-cc2e-4d45-b37d-467c513074bb" providerId="ADAL" clId="{A9ED7740-AF64-4E1E-B05F-52E36D2CCA22}" dt="2023-03-23T12:45:10.534" v="8593" actId="478"/>
          <ac:cxnSpMkLst>
            <pc:docMk/>
            <pc:sldMk cId="1082661974" sldId="357"/>
            <ac:cxnSpMk id="29" creationId="{DFBF987E-1A4A-49BB-891D-6DDCCF787254}"/>
          </ac:cxnSpMkLst>
        </pc:cxnChg>
      </pc:sldChg>
      <pc:sldChg chg="addSp delSp modSp add delAnim modAnim">
        <pc:chgData name="Jones Eduardo Egydio" userId="a52157a0-cc2e-4d45-b37d-467c513074bb" providerId="ADAL" clId="{A9ED7740-AF64-4E1E-B05F-52E36D2CCA22}" dt="2023-03-23T21:10:47.395" v="12176"/>
        <pc:sldMkLst>
          <pc:docMk/>
          <pc:sldMk cId="1546254677" sldId="358"/>
        </pc:sldMkLst>
        <pc:spChg chg="add del mod">
          <ac:chgData name="Jones Eduardo Egydio" userId="a52157a0-cc2e-4d45-b37d-467c513074bb" providerId="ADAL" clId="{A9ED7740-AF64-4E1E-B05F-52E36D2CCA22}" dt="2023-03-23T12:45:21.283" v="8596" actId="478"/>
          <ac:spMkLst>
            <pc:docMk/>
            <pc:sldMk cId="1546254677" sldId="358"/>
            <ac:spMk id="9" creationId="{B820D27C-240B-4C22-A4B2-A14D35FE3CB8}"/>
          </ac:spMkLst>
        </pc:spChg>
        <pc:spChg chg="mod">
          <ac:chgData name="Jones Eduardo Egydio" userId="a52157a0-cc2e-4d45-b37d-467c513074bb" providerId="ADAL" clId="{A9ED7740-AF64-4E1E-B05F-52E36D2CCA22}" dt="2023-03-23T12:51:52.186" v="8875" actId="164"/>
          <ac:spMkLst>
            <pc:docMk/>
            <pc:sldMk cId="1546254677" sldId="358"/>
            <ac:spMk id="10" creationId="{A487A8A6-1599-49F3-93D8-4994A1127013}"/>
          </ac:spMkLst>
        </pc:spChg>
        <pc:spChg chg="del">
          <ac:chgData name="Jones Eduardo Egydio" userId="a52157a0-cc2e-4d45-b37d-467c513074bb" providerId="ADAL" clId="{A9ED7740-AF64-4E1E-B05F-52E36D2CCA22}" dt="2023-03-23T12:45:17.934" v="8595" actId="478"/>
          <ac:spMkLst>
            <pc:docMk/>
            <pc:sldMk cId="1546254677" sldId="358"/>
            <ac:spMk id="11" creationId="{49461FB4-FF6C-4F01-B64C-A4DEEF12680A}"/>
          </ac:spMkLst>
        </pc:spChg>
        <pc:spChg chg="mod">
          <ac:chgData name="Jones Eduardo Egydio" userId="a52157a0-cc2e-4d45-b37d-467c513074bb" providerId="ADAL" clId="{A9ED7740-AF64-4E1E-B05F-52E36D2CCA22}" dt="2023-03-23T20:13:39.978" v="12004" actId="20577"/>
          <ac:spMkLst>
            <pc:docMk/>
            <pc:sldMk cId="1546254677" sldId="358"/>
            <ac:spMk id="22" creationId="{34CE56B2-737A-4E70-8514-F8F8C8C5DA5C}"/>
          </ac:spMkLst>
        </pc:spChg>
        <pc:grpChg chg="del">
          <ac:chgData name="Jones Eduardo Egydio" userId="a52157a0-cc2e-4d45-b37d-467c513074bb" providerId="ADAL" clId="{A9ED7740-AF64-4E1E-B05F-52E36D2CCA22}" dt="2023-03-23T12:45:22.055" v="8597" actId="478"/>
          <ac:grpSpMkLst>
            <pc:docMk/>
            <pc:sldMk cId="1546254677" sldId="358"/>
            <ac:grpSpMk id="12" creationId="{9BCAD689-17CE-4BE4-9E08-0EC47AFA4C1D}"/>
          </ac:grpSpMkLst>
        </pc:grpChg>
        <pc:grpChg chg="del">
          <ac:chgData name="Jones Eduardo Egydio" userId="a52157a0-cc2e-4d45-b37d-467c513074bb" providerId="ADAL" clId="{A9ED7740-AF64-4E1E-B05F-52E36D2CCA22}" dt="2023-03-23T12:45:22.550" v="8598" actId="478"/>
          <ac:grpSpMkLst>
            <pc:docMk/>
            <pc:sldMk cId="1546254677" sldId="358"/>
            <ac:grpSpMk id="15" creationId="{07BE8307-70BB-46E3-94F7-84CA485FA39F}"/>
          </ac:grpSpMkLst>
        </pc:grpChg>
        <pc:grpChg chg="del">
          <ac:chgData name="Jones Eduardo Egydio" userId="a52157a0-cc2e-4d45-b37d-467c513074bb" providerId="ADAL" clId="{A9ED7740-AF64-4E1E-B05F-52E36D2CCA22}" dt="2023-03-23T12:45:25.426" v="8600" actId="478"/>
          <ac:grpSpMkLst>
            <pc:docMk/>
            <pc:sldMk cId="1546254677" sldId="358"/>
            <ac:grpSpMk id="17" creationId="{C2578013-37FC-4912-BD9B-2BCB2FFA1DEE}"/>
          </ac:grpSpMkLst>
        </pc:grpChg>
        <pc:grpChg chg="add mod">
          <ac:chgData name="Jones Eduardo Egydio" userId="a52157a0-cc2e-4d45-b37d-467c513074bb" providerId="ADAL" clId="{A9ED7740-AF64-4E1E-B05F-52E36D2CCA22}" dt="2023-03-23T12:46:39.202" v="8609" actId="1076"/>
          <ac:grpSpMkLst>
            <pc:docMk/>
            <pc:sldMk cId="1546254677" sldId="358"/>
            <ac:grpSpMk id="20" creationId="{E12E624C-6E23-47A3-BB0A-F2ABB9B736AC}"/>
          </ac:grpSpMkLst>
        </pc:grpChg>
        <pc:grpChg chg="add del">
          <ac:chgData name="Jones Eduardo Egydio" userId="a52157a0-cc2e-4d45-b37d-467c513074bb" providerId="ADAL" clId="{A9ED7740-AF64-4E1E-B05F-52E36D2CCA22}" dt="2023-03-23T12:50:53.648" v="8848"/>
          <ac:grpSpMkLst>
            <pc:docMk/>
            <pc:sldMk cId="1546254677" sldId="358"/>
            <ac:grpSpMk id="27" creationId="{B26A6659-9728-4E20-BBD5-B5A240AD71EA}"/>
          </ac:grpSpMkLst>
        </pc:grpChg>
        <pc:grpChg chg="add mod">
          <ac:chgData name="Jones Eduardo Egydio" userId="a52157a0-cc2e-4d45-b37d-467c513074bb" providerId="ADAL" clId="{A9ED7740-AF64-4E1E-B05F-52E36D2CCA22}" dt="2023-03-23T12:51:52.186" v="8875" actId="164"/>
          <ac:grpSpMkLst>
            <pc:docMk/>
            <pc:sldMk cId="1546254677" sldId="358"/>
            <ac:grpSpMk id="30" creationId="{E1BA030C-9765-492B-936A-4954A53921C2}"/>
          </ac:grpSpMkLst>
        </pc:grpChg>
        <pc:picChg chg="del">
          <ac:chgData name="Jones Eduardo Egydio" userId="a52157a0-cc2e-4d45-b37d-467c513074bb" providerId="ADAL" clId="{A9ED7740-AF64-4E1E-B05F-52E36D2CCA22}" dt="2023-03-23T12:45:23.566" v="8599" actId="478"/>
          <ac:picMkLst>
            <pc:docMk/>
            <pc:sldMk cId="1546254677" sldId="358"/>
            <ac:picMk id="3" creationId="{F6DABE7E-6493-45D4-8B65-0B64308CBDBC}"/>
          </ac:picMkLst>
        </pc:picChg>
        <pc:picChg chg="add mod">
          <ac:chgData name="Jones Eduardo Egydio" userId="a52157a0-cc2e-4d45-b37d-467c513074bb" providerId="ADAL" clId="{A9ED7740-AF64-4E1E-B05F-52E36D2CCA22}" dt="2023-03-23T20:14:02.322" v="12005" actId="1076"/>
          <ac:picMkLst>
            <pc:docMk/>
            <pc:sldMk cId="1546254677" sldId="358"/>
            <ac:picMk id="11" creationId="{666D81B1-3A2C-4CEC-BB8B-6CEBD7F46E4F}"/>
          </ac:picMkLst>
        </pc:picChg>
        <pc:picChg chg="add mod">
          <ac:chgData name="Jones Eduardo Egydio" userId="a52157a0-cc2e-4d45-b37d-467c513074bb" providerId="ADAL" clId="{A9ED7740-AF64-4E1E-B05F-52E36D2CCA22}" dt="2023-03-23T12:51:52.186" v="8875" actId="164"/>
          <ac:picMkLst>
            <pc:docMk/>
            <pc:sldMk cId="1546254677" sldId="358"/>
            <ac:picMk id="16" creationId="{2F960B4C-CC31-4665-B856-5CE4C3BFE9FB}"/>
          </ac:picMkLst>
        </pc:picChg>
        <pc:cxnChg chg="mod">
          <ac:chgData name="Jones Eduardo Egydio" userId="a52157a0-cc2e-4d45-b37d-467c513074bb" providerId="ADAL" clId="{A9ED7740-AF64-4E1E-B05F-52E36D2CCA22}" dt="2023-03-23T12:45:22.055" v="8597" actId="478"/>
          <ac:cxnSpMkLst>
            <pc:docMk/>
            <pc:sldMk cId="1546254677" sldId="358"/>
            <ac:cxnSpMk id="13" creationId="{94C207E7-927D-4841-AFCC-2646677C7789}"/>
          </ac:cxnSpMkLst>
        </pc:cxnChg>
        <pc:cxnChg chg="mod">
          <ac:chgData name="Jones Eduardo Egydio" userId="a52157a0-cc2e-4d45-b37d-467c513074bb" providerId="ADAL" clId="{A9ED7740-AF64-4E1E-B05F-52E36D2CCA22}" dt="2023-03-23T12:45:25.426" v="8600" actId="478"/>
          <ac:cxnSpMkLst>
            <pc:docMk/>
            <pc:sldMk cId="1546254677" sldId="358"/>
            <ac:cxnSpMk id="18" creationId="{9C1AD1CF-AC55-4984-8A62-68AF1145304D}"/>
          </ac:cxnSpMkLst>
        </pc:cxnChg>
        <pc:cxnChg chg="mod">
          <ac:chgData name="Jones Eduardo Egydio" userId="a52157a0-cc2e-4d45-b37d-467c513074bb" providerId="ADAL" clId="{A9ED7740-AF64-4E1E-B05F-52E36D2CCA22}" dt="2023-03-23T19:38:39.637" v="11815" actId="14100"/>
          <ac:cxnSpMkLst>
            <pc:docMk/>
            <pc:sldMk cId="1546254677" sldId="358"/>
            <ac:cxnSpMk id="21" creationId="{02AE0246-95D7-4694-B81F-3DE42E1A046D}"/>
          </ac:cxnSpMkLst>
        </pc:cxnChg>
      </pc:sldChg>
      <pc:sldChg chg="addSp delSp modSp add delAnim modAnim">
        <pc:chgData name="Jones Eduardo Egydio" userId="a52157a0-cc2e-4d45-b37d-467c513074bb" providerId="ADAL" clId="{A9ED7740-AF64-4E1E-B05F-52E36D2CCA22}" dt="2023-03-23T20:14:48.876" v="12011" actId="14100"/>
        <pc:sldMkLst>
          <pc:docMk/>
          <pc:sldMk cId="1306675176" sldId="359"/>
        </pc:sldMkLst>
        <pc:spChg chg="mod">
          <ac:chgData name="Jones Eduardo Egydio" userId="a52157a0-cc2e-4d45-b37d-467c513074bb" providerId="ADAL" clId="{A9ED7740-AF64-4E1E-B05F-52E36D2CCA22}" dt="2023-03-23T13:05:09.901" v="8939" actId="20577"/>
          <ac:spMkLst>
            <pc:docMk/>
            <pc:sldMk cId="1306675176" sldId="359"/>
            <ac:spMk id="2" creationId="{BC79021C-FA34-431B-9263-E37956DF55C8}"/>
          </ac:spMkLst>
        </pc:spChg>
        <pc:spChg chg="add del mod">
          <ac:chgData name="Jones Eduardo Egydio" userId="a52157a0-cc2e-4d45-b37d-467c513074bb" providerId="ADAL" clId="{A9ED7740-AF64-4E1E-B05F-52E36D2CCA22}" dt="2023-03-23T13:03:01.106" v="8898" actId="478"/>
          <ac:spMkLst>
            <pc:docMk/>
            <pc:sldMk cId="1306675176" sldId="359"/>
            <ac:spMk id="7" creationId="{7AACC9C0-2881-438C-A61F-F4345E8F2BD1}"/>
          </ac:spMkLst>
        </pc:spChg>
        <pc:spChg chg="mod">
          <ac:chgData name="Jones Eduardo Egydio" userId="a52157a0-cc2e-4d45-b37d-467c513074bb" providerId="ADAL" clId="{A9ED7740-AF64-4E1E-B05F-52E36D2CCA22}" dt="2023-03-23T12:51:44.508" v="8874" actId="164"/>
          <ac:spMkLst>
            <pc:docMk/>
            <pc:sldMk cId="1306675176" sldId="359"/>
            <ac:spMk id="10" creationId="{A487A8A6-1599-49F3-93D8-4994A1127013}"/>
          </ac:spMkLst>
        </pc:spChg>
        <pc:spChg chg="mod">
          <ac:chgData name="Jones Eduardo Egydio" userId="a52157a0-cc2e-4d45-b37d-467c513074bb" providerId="ADAL" clId="{A9ED7740-AF64-4E1E-B05F-52E36D2CCA22}" dt="2023-03-23T20:14:45.196" v="12010" actId="1076"/>
          <ac:spMkLst>
            <pc:docMk/>
            <pc:sldMk cId="1306675176" sldId="359"/>
            <ac:spMk id="15" creationId="{785FB7DB-9C3A-4321-A517-AA95E28D04F5}"/>
          </ac:spMkLst>
        </pc:spChg>
        <pc:spChg chg="add del">
          <ac:chgData name="Jones Eduardo Egydio" userId="a52157a0-cc2e-4d45-b37d-467c513074bb" providerId="ADAL" clId="{A9ED7740-AF64-4E1E-B05F-52E36D2CCA22}" dt="2023-03-23T13:04:31.377" v="8902"/>
          <ac:spMkLst>
            <pc:docMk/>
            <pc:sldMk cId="1306675176" sldId="359"/>
            <ac:spMk id="19" creationId="{9A246BB5-57A5-442E-B0E1-CD76A6B6F032}"/>
          </ac:spMkLst>
        </pc:spChg>
        <pc:spChg chg="add del">
          <ac:chgData name="Jones Eduardo Egydio" userId="a52157a0-cc2e-4d45-b37d-467c513074bb" providerId="ADAL" clId="{A9ED7740-AF64-4E1E-B05F-52E36D2CCA22}" dt="2023-03-23T13:04:38.892" v="8904"/>
          <ac:spMkLst>
            <pc:docMk/>
            <pc:sldMk cId="1306675176" sldId="359"/>
            <ac:spMk id="23" creationId="{B598ED8A-1EF2-47C0-8659-65CFD797BFA0}"/>
          </ac:spMkLst>
        </pc:spChg>
        <pc:grpChg chg="add mod">
          <ac:chgData name="Jones Eduardo Egydio" userId="a52157a0-cc2e-4d45-b37d-467c513074bb" providerId="ADAL" clId="{A9ED7740-AF64-4E1E-B05F-52E36D2CCA22}" dt="2023-03-23T12:51:44.508" v="8874" actId="164"/>
          <ac:grpSpMkLst>
            <pc:docMk/>
            <pc:sldMk cId="1306675176" sldId="359"/>
            <ac:grpSpMk id="6" creationId="{AB6E103F-473E-4B25-8BCF-6E06796F4D0D}"/>
          </ac:grpSpMkLst>
        </pc:grpChg>
        <pc:grpChg chg="add mod">
          <ac:chgData name="Jones Eduardo Egydio" userId="a52157a0-cc2e-4d45-b37d-467c513074bb" providerId="ADAL" clId="{A9ED7740-AF64-4E1E-B05F-52E36D2CCA22}" dt="2023-03-23T20:14:21.305" v="12006" actId="1076"/>
          <ac:grpSpMkLst>
            <pc:docMk/>
            <pc:sldMk cId="1306675176" sldId="359"/>
            <ac:grpSpMk id="13" creationId="{24302632-F135-4620-89CC-5BD1842D69A5}"/>
          </ac:grpSpMkLst>
        </pc:grpChg>
        <pc:grpChg chg="del">
          <ac:chgData name="Jones Eduardo Egydio" userId="a52157a0-cc2e-4d45-b37d-467c513074bb" providerId="ADAL" clId="{A9ED7740-AF64-4E1E-B05F-52E36D2CCA22}" dt="2023-03-23T12:51:23.548" v="8865" actId="478"/>
          <ac:grpSpMkLst>
            <pc:docMk/>
            <pc:sldMk cId="1306675176" sldId="359"/>
            <ac:grpSpMk id="20" creationId="{E12E624C-6E23-47A3-BB0A-F2ABB9B736AC}"/>
          </ac:grpSpMkLst>
        </pc:grpChg>
        <pc:picChg chg="add mod">
          <ac:chgData name="Jones Eduardo Egydio" userId="a52157a0-cc2e-4d45-b37d-467c513074bb" providerId="ADAL" clId="{A9ED7740-AF64-4E1E-B05F-52E36D2CCA22}" dt="2023-03-23T12:51:44.508" v="8874" actId="164"/>
          <ac:picMkLst>
            <pc:docMk/>
            <pc:sldMk cId="1306675176" sldId="359"/>
            <ac:picMk id="3" creationId="{D8C6141D-107E-4171-B979-19DA909D70C3}"/>
          </ac:picMkLst>
        </pc:picChg>
        <pc:picChg chg="del">
          <ac:chgData name="Jones Eduardo Egydio" userId="a52157a0-cc2e-4d45-b37d-467c513074bb" providerId="ADAL" clId="{A9ED7740-AF64-4E1E-B05F-52E36D2CCA22}" dt="2023-03-23T12:51:25.177" v="8866" actId="478"/>
          <ac:picMkLst>
            <pc:docMk/>
            <pc:sldMk cId="1306675176" sldId="359"/>
            <ac:picMk id="16" creationId="{2F960B4C-CC31-4665-B856-5CE4C3BFE9FB}"/>
          </ac:picMkLst>
        </pc:picChg>
        <pc:cxnChg chg="mod">
          <ac:chgData name="Jones Eduardo Egydio" userId="a52157a0-cc2e-4d45-b37d-467c513074bb" providerId="ADAL" clId="{A9ED7740-AF64-4E1E-B05F-52E36D2CCA22}" dt="2023-03-23T20:14:48.876" v="12011" actId="14100"/>
          <ac:cxnSpMkLst>
            <pc:docMk/>
            <pc:sldMk cId="1306675176" sldId="359"/>
            <ac:cxnSpMk id="14" creationId="{02C67A6E-7065-4B02-A793-5C552A64EAFE}"/>
          </ac:cxnSpMkLst>
        </pc:cxnChg>
        <pc:cxnChg chg="mod">
          <ac:chgData name="Jones Eduardo Egydio" userId="a52157a0-cc2e-4d45-b37d-467c513074bb" providerId="ADAL" clId="{A9ED7740-AF64-4E1E-B05F-52E36D2CCA22}" dt="2023-03-23T12:51:23.548" v="8865" actId="478"/>
          <ac:cxnSpMkLst>
            <pc:docMk/>
            <pc:sldMk cId="1306675176" sldId="359"/>
            <ac:cxnSpMk id="21" creationId="{02AE0246-95D7-4694-B81F-3DE42E1A046D}"/>
          </ac:cxnSpMkLst>
        </pc:cxnChg>
      </pc:sldChg>
      <pc:sldChg chg="addSp delSp modSp add delAnim modAnim">
        <pc:chgData name="Jones Eduardo Egydio" userId="a52157a0-cc2e-4d45-b37d-467c513074bb" providerId="ADAL" clId="{A9ED7740-AF64-4E1E-B05F-52E36D2CCA22}" dt="2023-03-23T13:14:18.811" v="9545"/>
        <pc:sldMkLst>
          <pc:docMk/>
          <pc:sldMk cId="2550296447" sldId="360"/>
        </pc:sldMkLst>
        <pc:spChg chg="mod">
          <ac:chgData name="Jones Eduardo Egydio" userId="a52157a0-cc2e-4d45-b37d-467c513074bb" providerId="ADAL" clId="{A9ED7740-AF64-4E1E-B05F-52E36D2CCA22}" dt="2023-03-23T13:05:00.113" v="8934" actId="20577"/>
          <ac:spMkLst>
            <pc:docMk/>
            <pc:sldMk cId="2550296447" sldId="360"/>
            <ac:spMk id="2" creationId="{BC79021C-FA34-431B-9263-E37956DF55C8}"/>
          </ac:spMkLst>
        </pc:spChg>
        <pc:spChg chg="add mod">
          <ac:chgData name="Jones Eduardo Egydio" userId="a52157a0-cc2e-4d45-b37d-467c513074bb" providerId="ADAL" clId="{A9ED7740-AF64-4E1E-B05F-52E36D2CCA22}" dt="2023-03-23T13:14:05.735" v="9544" actId="20577"/>
          <ac:spMkLst>
            <pc:docMk/>
            <pc:sldMk cId="2550296447" sldId="360"/>
            <ac:spMk id="11" creationId="{478FF3DB-94B2-47B7-87BA-E6D3DB2B22C9}"/>
          </ac:spMkLst>
        </pc:spChg>
        <pc:grpChg chg="del">
          <ac:chgData name="Jones Eduardo Egydio" userId="a52157a0-cc2e-4d45-b37d-467c513074bb" providerId="ADAL" clId="{A9ED7740-AF64-4E1E-B05F-52E36D2CCA22}" dt="2023-03-23T13:05:02.538" v="8935" actId="478"/>
          <ac:grpSpMkLst>
            <pc:docMk/>
            <pc:sldMk cId="2550296447" sldId="360"/>
            <ac:grpSpMk id="6" creationId="{AB6E103F-473E-4B25-8BCF-6E06796F4D0D}"/>
          </ac:grpSpMkLst>
        </pc:grpChg>
        <pc:grpChg chg="del">
          <ac:chgData name="Jones Eduardo Egydio" userId="a52157a0-cc2e-4d45-b37d-467c513074bb" providerId="ADAL" clId="{A9ED7740-AF64-4E1E-B05F-52E36D2CCA22}" dt="2023-03-23T13:05:03.871" v="8936" actId="478"/>
          <ac:grpSpMkLst>
            <pc:docMk/>
            <pc:sldMk cId="2550296447" sldId="360"/>
            <ac:grpSpMk id="13" creationId="{24302632-F135-4620-89CC-5BD1842D69A5}"/>
          </ac:grpSpMkLst>
        </pc:grpChg>
        <pc:cxnChg chg="mod">
          <ac:chgData name="Jones Eduardo Egydio" userId="a52157a0-cc2e-4d45-b37d-467c513074bb" providerId="ADAL" clId="{A9ED7740-AF64-4E1E-B05F-52E36D2CCA22}" dt="2023-03-23T13:05:03.871" v="8936" actId="478"/>
          <ac:cxnSpMkLst>
            <pc:docMk/>
            <pc:sldMk cId="2550296447" sldId="360"/>
            <ac:cxnSpMk id="14" creationId="{02C67A6E-7065-4B02-A793-5C552A64EAFE}"/>
          </ac:cxnSpMkLst>
        </pc:cxnChg>
      </pc:sldChg>
      <pc:sldChg chg="addSp delSp modSp add delAnim modAnim">
        <pc:chgData name="Jones Eduardo Egydio" userId="a52157a0-cc2e-4d45-b37d-467c513074bb" providerId="ADAL" clId="{A9ED7740-AF64-4E1E-B05F-52E36D2CCA22}" dt="2023-03-23T19:45:45.789" v="11835"/>
        <pc:sldMkLst>
          <pc:docMk/>
          <pc:sldMk cId="2005907028" sldId="361"/>
        </pc:sldMkLst>
        <pc:spChg chg="mod">
          <ac:chgData name="Jones Eduardo Egydio" userId="a52157a0-cc2e-4d45-b37d-467c513074bb" providerId="ADAL" clId="{A9ED7740-AF64-4E1E-B05F-52E36D2CCA22}" dt="2023-03-23T13:19:44.614" v="9574" actId="114"/>
          <ac:spMkLst>
            <pc:docMk/>
            <pc:sldMk cId="2005907028" sldId="361"/>
            <ac:spMk id="2" creationId="{BC79021C-FA34-431B-9263-E37956DF55C8}"/>
          </ac:spMkLst>
        </pc:spChg>
        <pc:spChg chg="add del mod">
          <ac:chgData name="Jones Eduardo Egydio" userId="a52157a0-cc2e-4d45-b37d-467c513074bb" providerId="ADAL" clId="{A9ED7740-AF64-4E1E-B05F-52E36D2CCA22}" dt="2023-03-23T13:19:49.947" v="9576" actId="478"/>
          <ac:spMkLst>
            <pc:docMk/>
            <pc:sldMk cId="2005907028" sldId="361"/>
            <ac:spMk id="6" creationId="{76FD787D-9257-4A70-90B1-BCE95BD4DEB3}"/>
          </ac:spMkLst>
        </pc:spChg>
        <pc:spChg chg="add mod">
          <ac:chgData name="Jones Eduardo Egydio" userId="a52157a0-cc2e-4d45-b37d-467c513074bb" providerId="ADAL" clId="{A9ED7740-AF64-4E1E-B05F-52E36D2CCA22}" dt="2023-03-23T13:20:46.407" v="9587" actId="164"/>
          <ac:spMkLst>
            <pc:docMk/>
            <pc:sldMk cId="2005907028" sldId="361"/>
            <ac:spMk id="9" creationId="{13FD182C-64D9-427A-8D6D-D3326646F6BB}"/>
          </ac:spMkLst>
        </pc:spChg>
        <pc:spChg chg="del">
          <ac:chgData name="Jones Eduardo Egydio" userId="a52157a0-cc2e-4d45-b37d-467c513074bb" providerId="ADAL" clId="{A9ED7740-AF64-4E1E-B05F-52E36D2CCA22}" dt="2023-03-23T13:19:47.641" v="9575" actId="478"/>
          <ac:spMkLst>
            <pc:docMk/>
            <pc:sldMk cId="2005907028" sldId="361"/>
            <ac:spMk id="11" creationId="{478FF3DB-94B2-47B7-87BA-E6D3DB2B22C9}"/>
          </ac:spMkLst>
        </pc:spChg>
        <pc:grpChg chg="add mod">
          <ac:chgData name="Jones Eduardo Egydio" userId="a52157a0-cc2e-4d45-b37d-467c513074bb" providerId="ADAL" clId="{A9ED7740-AF64-4E1E-B05F-52E36D2CCA22}" dt="2023-03-23T13:20:46.407" v="9587" actId="164"/>
          <ac:grpSpMkLst>
            <pc:docMk/>
            <pc:sldMk cId="2005907028" sldId="361"/>
            <ac:grpSpMk id="8" creationId="{80896153-341F-4CBD-AA5A-161022EA45B7}"/>
          </ac:grpSpMkLst>
        </pc:grpChg>
        <pc:picChg chg="add mod">
          <ac:chgData name="Jones Eduardo Egydio" userId="a52157a0-cc2e-4d45-b37d-467c513074bb" providerId="ADAL" clId="{A9ED7740-AF64-4E1E-B05F-52E36D2CCA22}" dt="2023-03-23T13:20:46.407" v="9587" actId="164"/>
          <ac:picMkLst>
            <pc:docMk/>
            <pc:sldMk cId="2005907028" sldId="361"/>
            <ac:picMk id="7" creationId="{55E2BDC3-F8F5-40C2-8E24-8BD299C9980D}"/>
          </ac:picMkLst>
        </pc:picChg>
        <pc:picChg chg="add mod">
          <ac:chgData name="Jones Eduardo Egydio" userId="a52157a0-cc2e-4d45-b37d-467c513074bb" providerId="ADAL" clId="{A9ED7740-AF64-4E1E-B05F-52E36D2CCA22}" dt="2023-03-23T19:44:26.401" v="11831"/>
          <ac:picMkLst>
            <pc:docMk/>
            <pc:sldMk cId="2005907028" sldId="361"/>
            <ac:picMk id="10" creationId="{9EB6D7B2-A205-4B9F-A15E-E1953BBF6FDD}"/>
          </ac:picMkLst>
        </pc:picChg>
        <pc:cxnChg chg="add mod">
          <ac:chgData name="Jones Eduardo Egydio" userId="a52157a0-cc2e-4d45-b37d-467c513074bb" providerId="ADAL" clId="{A9ED7740-AF64-4E1E-B05F-52E36D2CCA22}" dt="2023-03-23T19:45:42.604" v="11834" actId="1076"/>
          <ac:cxnSpMkLst>
            <pc:docMk/>
            <pc:sldMk cId="2005907028" sldId="361"/>
            <ac:cxnSpMk id="6" creationId="{F7EE55E6-2D55-4878-BE91-59E11BED9881}"/>
          </ac:cxnSpMkLst>
        </pc:cxnChg>
      </pc:sldChg>
      <pc:sldChg chg="addSp delSp modSp add delAnim modAnim">
        <pc:chgData name="Jones Eduardo Egydio" userId="a52157a0-cc2e-4d45-b37d-467c513074bb" providerId="ADAL" clId="{A9ED7740-AF64-4E1E-B05F-52E36D2CCA22}" dt="2023-03-23T21:13:16.610" v="12192" actId="122"/>
        <pc:sldMkLst>
          <pc:docMk/>
          <pc:sldMk cId="3243316265" sldId="362"/>
        </pc:sldMkLst>
        <pc:spChg chg="mod">
          <ac:chgData name="Jones Eduardo Egydio" userId="a52157a0-cc2e-4d45-b37d-467c513074bb" providerId="ADAL" clId="{A9ED7740-AF64-4E1E-B05F-52E36D2CCA22}" dt="2023-03-23T13:23:01.188" v="9620" actId="20577"/>
          <ac:spMkLst>
            <pc:docMk/>
            <pc:sldMk cId="3243316265" sldId="362"/>
            <ac:spMk id="2" creationId="{BC79021C-FA34-431B-9263-E37956DF55C8}"/>
          </ac:spMkLst>
        </pc:spChg>
        <pc:spChg chg="add del mod">
          <ac:chgData name="Jones Eduardo Egydio" userId="a52157a0-cc2e-4d45-b37d-467c513074bb" providerId="ADAL" clId="{A9ED7740-AF64-4E1E-B05F-52E36D2CCA22}" dt="2023-03-23T17:34:03.992" v="10881" actId="478"/>
          <ac:spMkLst>
            <pc:docMk/>
            <pc:sldMk cId="3243316265" sldId="362"/>
            <ac:spMk id="6" creationId="{CF717D58-E616-44A6-9748-7856D31C5C61}"/>
          </ac:spMkLst>
        </pc:spChg>
        <pc:spChg chg="add mod">
          <ac:chgData name="Jones Eduardo Egydio" userId="a52157a0-cc2e-4d45-b37d-467c513074bb" providerId="ADAL" clId="{A9ED7740-AF64-4E1E-B05F-52E36D2CCA22}" dt="2023-03-23T17:34:47.207" v="10887" actId="164"/>
          <ac:spMkLst>
            <pc:docMk/>
            <pc:sldMk cId="3243316265" sldId="362"/>
            <ac:spMk id="9" creationId="{CCF45DAB-89DD-46B3-8117-F5E566781BAE}"/>
          </ac:spMkLst>
        </pc:spChg>
        <pc:spChg chg="add del mod">
          <ac:chgData name="Jones Eduardo Egydio" userId="a52157a0-cc2e-4d45-b37d-467c513074bb" providerId="ADAL" clId="{A9ED7740-AF64-4E1E-B05F-52E36D2CCA22}" dt="2023-03-23T17:34:01.716" v="10880" actId="478"/>
          <ac:spMkLst>
            <pc:docMk/>
            <pc:sldMk cId="3243316265" sldId="362"/>
            <ac:spMk id="10" creationId="{4275DFD6-A273-41D8-9769-EAE122C15AE6}"/>
          </ac:spMkLst>
        </pc:spChg>
        <pc:spChg chg="add mod">
          <ac:chgData name="Jones Eduardo Egydio" userId="a52157a0-cc2e-4d45-b37d-467c513074bb" providerId="ADAL" clId="{A9ED7740-AF64-4E1E-B05F-52E36D2CCA22}" dt="2023-03-23T21:13:16.610" v="12192" actId="122"/>
          <ac:spMkLst>
            <pc:docMk/>
            <pc:sldMk cId="3243316265" sldId="362"/>
            <ac:spMk id="12" creationId="{98585E36-DAD0-4A8E-B0E3-3897FC32FD6D}"/>
          </ac:spMkLst>
        </pc:spChg>
        <pc:grpChg chg="add mod">
          <ac:chgData name="Jones Eduardo Egydio" userId="a52157a0-cc2e-4d45-b37d-467c513074bb" providerId="ADAL" clId="{A9ED7740-AF64-4E1E-B05F-52E36D2CCA22}" dt="2023-03-23T17:34:55.952" v="10888" actId="1076"/>
          <ac:grpSpMkLst>
            <pc:docMk/>
            <pc:sldMk cId="3243316265" sldId="362"/>
            <ac:grpSpMk id="8" creationId="{0DDA36F1-B1DD-4939-A20D-BDE65CF29A88}"/>
          </ac:grpSpMkLst>
        </pc:grpChg>
        <pc:grpChg chg="del">
          <ac:chgData name="Jones Eduardo Egydio" userId="a52157a0-cc2e-4d45-b37d-467c513074bb" providerId="ADAL" clId="{A9ED7740-AF64-4E1E-B05F-52E36D2CCA22}" dt="2023-03-23T13:23:03.471" v="9621" actId="478"/>
          <ac:grpSpMkLst>
            <pc:docMk/>
            <pc:sldMk cId="3243316265" sldId="362"/>
            <ac:grpSpMk id="8" creationId="{80896153-341F-4CBD-AA5A-161022EA45B7}"/>
          </ac:grpSpMkLst>
        </pc:grpChg>
        <pc:picChg chg="add mod">
          <ac:chgData name="Jones Eduardo Egydio" userId="a52157a0-cc2e-4d45-b37d-467c513074bb" providerId="ADAL" clId="{A9ED7740-AF64-4E1E-B05F-52E36D2CCA22}" dt="2023-03-23T17:34:47.207" v="10887" actId="164"/>
          <ac:picMkLst>
            <pc:docMk/>
            <pc:sldMk cId="3243316265" sldId="362"/>
            <ac:picMk id="7" creationId="{38638ADA-0D14-4336-BF0C-69A8CA477D50}"/>
          </ac:picMkLst>
        </pc:picChg>
        <pc:picChg chg="add mod">
          <ac:chgData name="Jones Eduardo Egydio" userId="a52157a0-cc2e-4d45-b37d-467c513074bb" providerId="ADAL" clId="{A9ED7740-AF64-4E1E-B05F-52E36D2CCA22}" dt="2023-03-23T17:35:52.097" v="10891"/>
          <ac:picMkLst>
            <pc:docMk/>
            <pc:sldMk cId="3243316265" sldId="362"/>
            <ac:picMk id="11" creationId="{C5472D47-2CF8-4F24-B5E3-F0A1E436D87C}"/>
          </ac:picMkLst>
        </pc:picChg>
      </pc:sldChg>
      <pc:sldChg chg="addSp delSp modSp add delAnim">
        <pc:chgData name="Jones Eduardo Egydio" userId="a52157a0-cc2e-4d45-b37d-467c513074bb" providerId="ADAL" clId="{A9ED7740-AF64-4E1E-B05F-52E36D2CCA22}" dt="2023-03-23T13:28:09.603" v="9678"/>
        <pc:sldMkLst>
          <pc:docMk/>
          <pc:sldMk cId="2211427737" sldId="363"/>
        </pc:sldMkLst>
        <pc:spChg chg="add del mod">
          <ac:chgData name="Jones Eduardo Egydio" userId="a52157a0-cc2e-4d45-b37d-467c513074bb" providerId="ADAL" clId="{A9ED7740-AF64-4E1E-B05F-52E36D2CCA22}" dt="2023-03-23T13:25:47.952" v="9662" actId="478"/>
          <ac:spMkLst>
            <pc:docMk/>
            <pc:sldMk cId="2211427737" sldId="363"/>
            <ac:spMk id="6" creationId="{E2B3B2FD-7737-4CB0-A379-5A7EC7E0678D}"/>
          </ac:spMkLst>
        </pc:spChg>
        <pc:spChg chg="del">
          <ac:chgData name="Jones Eduardo Egydio" userId="a52157a0-cc2e-4d45-b37d-467c513074bb" providerId="ADAL" clId="{A9ED7740-AF64-4E1E-B05F-52E36D2CCA22}" dt="2023-03-23T13:25:44.744" v="9661" actId="478"/>
          <ac:spMkLst>
            <pc:docMk/>
            <pc:sldMk cId="2211427737" sldId="363"/>
            <ac:spMk id="10" creationId="{4275DFD6-A273-41D8-9769-EAE122C15AE6}"/>
          </ac:spMkLst>
        </pc:spChg>
        <pc:grpChg chg="add mod">
          <ac:chgData name="Jones Eduardo Egydio" userId="a52157a0-cc2e-4d45-b37d-467c513074bb" providerId="ADAL" clId="{A9ED7740-AF64-4E1E-B05F-52E36D2CCA22}" dt="2023-03-23T13:27:47.428" v="9677" actId="164"/>
          <ac:grpSpMkLst>
            <pc:docMk/>
            <pc:sldMk cId="2211427737" sldId="363"/>
            <ac:grpSpMk id="9" creationId="{DC7F61D1-5E6A-40DC-A915-A35C8CF9A199}"/>
          </ac:grpSpMkLst>
        </pc:grpChg>
        <pc:picChg chg="add mod">
          <ac:chgData name="Jones Eduardo Egydio" userId="a52157a0-cc2e-4d45-b37d-467c513074bb" providerId="ADAL" clId="{A9ED7740-AF64-4E1E-B05F-52E36D2CCA22}" dt="2023-03-23T13:26:31.255" v="9671" actId="1076"/>
          <ac:picMkLst>
            <pc:docMk/>
            <pc:sldMk cId="2211427737" sldId="363"/>
            <ac:picMk id="7" creationId="{5C645126-1F7C-456E-9882-C21646593674}"/>
          </ac:picMkLst>
        </pc:picChg>
        <pc:picChg chg="add mod">
          <ac:chgData name="Jones Eduardo Egydio" userId="a52157a0-cc2e-4d45-b37d-467c513074bb" providerId="ADAL" clId="{A9ED7740-AF64-4E1E-B05F-52E36D2CCA22}" dt="2023-03-23T13:27:47.428" v="9677" actId="164"/>
          <ac:picMkLst>
            <pc:docMk/>
            <pc:sldMk cId="2211427737" sldId="363"/>
            <ac:picMk id="8" creationId="{B0A7BEB4-74DC-4310-AB3B-1456C134455A}"/>
          </ac:picMkLst>
        </pc:picChg>
        <pc:picChg chg="add mod">
          <ac:chgData name="Jones Eduardo Egydio" userId="a52157a0-cc2e-4d45-b37d-467c513074bb" providerId="ADAL" clId="{A9ED7740-AF64-4E1E-B05F-52E36D2CCA22}" dt="2023-03-23T13:28:09.603" v="9678"/>
          <ac:picMkLst>
            <pc:docMk/>
            <pc:sldMk cId="2211427737" sldId="363"/>
            <ac:picMk id="1026" creationId="{93B726BC-01F1-4020-8717-8CDFEE8F1A28}"/>
          </ac:picMkLst>
        </pc:picChg>
      </pc:sldChg>
      <pc:sldChg chg="addSp delSp modSp add modAnim">
        <pc:chgData name="Jones Eduardo Egydio" userId="a52157a0-cc2e-4d45-b37d-467c513074bb" providerId="ADAL" clId="{A9ED7740-AF64-4E1E-B05F-52E36D2CCA22}" dt="2023-03-23T15:09:37.035" v="10875"/>
        <pc:sldMkLst>
          <pc:docMk/>
          <pc:sldMk cId="4208397316" sldId="364"/>
        </pc:sldMkLst>
        <pc:spChg chg="mod">
          <ac:chgData name="Jones Eduardo Egydio" userId="a52157a0-cc2e-4d45-b37d-467c513074bb" providerId="ADAL" clId="{A9ED7740-AF64-4E1E-B05F-52E36D2CCA22}" dt="2023-03-23T13:31:37.064" v="9698" actId="20577"/>
          <ac:spMkLst>
            <pc:docMk/>
            <pc:sldMk cId="4208397316" sldId="364"/>
            <ac:spMk id="2" creationId="{BC79021C-FA34-431B-9263-E37956DF55C8}"/>
          </ac:spMkLst>
        </pc:spChg>
        <pc:spChg chg="add mod">
          <ac:chgData name="Jones Eduardo Egydio" userId="a52157a0-cc2e-4d45-b37d-467c513074bb" providerId="ADAL" clId="{A9ED7740-AF64-4E1E-B05F-52E36D2CCA22}" dt="2023-03-23T13:32:41.865" v="9709" actId="164"/>
          <ac:spMkLst>
            <pc:docMk/>
            <pc:sldMk cId="4208397316" sldId="364"/>
            <ac:spMk id="10" creationId="{02BA2ED8-CD2E-41D0-AB35-51F69F10B32B}"/>
          </ac:spMkLst>
        </pc:spChg>
        <pc:spChg chg="add mod">
          <ac:chgData name="Jones Eduardo Egydio" userId="a52157a0-cc2e-4d45-b37d-467c513074bb" providerId="ADAL" clId="{A9ED7740-AF64-4E1E-B05F-52E36D2CCA22}" dt="2023-03-23T13:33:25.843" v="9762" actId="14100"/>
          <ac:spMkLst>
            <pc:docMk/>
            <pc:sldMk cId="4208397316" sldId="364"/>
            <ac:spMk id="12" creationId="{5E26BB9D-681A-4D00-863A-A65937EA1CD9}"/>
          </ac:spMkLst>
        </pc:spChg>
        <pc:grpChg chg="add mod">
          <ac:chgData name="Jones Eduardo Egydio" userId="a52157a0-cc2e-4d45-b37d-467c513074bb" providerId="ADAL" clId="{A9ED7740-AF64-4E1E-B05F-52E36D2CCA22}" dt="2023-03-23T13:32:45.707" v="9710" actId="1076"/>
          <ac:grpSpMkLst>
            <pc:docMk/>
            <pc:sldMk cId="4208397316" sldId="364"/>
            <ac:grpSpMk id="6" creationId="{9583F60A-E39C-4C21-8BC7-C8850E781B43}"/>
          </ac:grpSpMkLst>
        </pc:grpChg>
        <pc:grpChg chg="del">
          <ac:chgData name="Jones Eduardo Egydio" userId="a52157a0-cc2e-4d45-b37d-467c513074bb" providerId="ADAL" clId="{A9ED7740-AF64-4E1E-B05F-52E36D2CCA22}" dt="2023-03-23T13:31:43.455" v="9700" actId="478"/>
          <ac:grpSpMkLst>
            <pc:docMk/>
            <pc:sldMk cId="4208397316" sldId="364"/>
            <ac:grpSpMk id="9" creationId="{DC7F61D1-5E6A-40DC-A915-A35C8CF9A199}"/>
          </ac:grpSpMkLst>
        </pc:grpChg>
        <pc:picChg chg="add mod">
          <ac:chgData name="Jones Eduardo Egydio" userId="a52157a0-cc2e-4d45-b37d-467c513074bb" providerId="ADAL" clId="{A9ED7740-AF64-4E1E-B05F-52E36D2CCA22}" dt="2023-03-23T13:32:41.865" v="9709" actId="164"/>
          <ac:picMkLst>
            <pc:docMk/>
            <pc:sldMk cId="4208397316" sldId="364"/>
            <ac:picMk id="3" creationId="{23F82D55-F679-4929-A70E-2FE07E233A8A}"/>
          </ac:picMkLst>
        </pc:picChg>
        <pc:picChg chg="del">
          <ac:chgData name="Jones Eduardo Egydio" userId="a52157a0-cc2e-4d45-b37d-467c513074bb" providerId="ADAL" clId="{A9ED7740-AF64-4E1E-B05F-52E36D2CCA22}" dt="2023-03-23T13:31:42.834" v="9699" actId="478"/>
          <ac:picMkLst>
            <pc:docMk/>
            <pc:sldMk cId="4208397316" sldId="364"/>
            <ac:picMk id="7" creationId="{5C645126-1F7C-456E-9882-C21646593674}"/>
          </ac:picMkLst>
        </pc:picChg>
      </pc:sldChg>
      <pc:sldChg chg="addSp delSp modSp add modAnim">
        <pc:chgData name="Jones Eduardo Egydio" userId="a52157a0-cc2e-4d45-b37d-467c513074bb" providerId="ADAL" clId="{A9ED7740-AF64-4E1E-B05F-52E36D2CCA22}" dt="2023-03-23T15:09:52.753" v="10876"/>
        <pc:sldMkLst>
          <pc:docMk/>
          <pc:sldMk cId="1493480979" sldId="365"/>
        </pc:sldMkLst>
        <pc:spChg chg="add del mod">
          <ac:chgData name="Jones Eduardo Egydio" userId="a52157a0-cc2e-4d45-b37d-467c513074bb" providerId="ADAL" clId="{A9ED7740-AF64-4E1E-B05F-52E36D2CCA22}" dt="2023-03-23T13:44:08.482" v="9838" actId="478"/>
          <ac:spMkLst>
            <pc:docMk/>
            <pc:sldMk cId="1493480979" sldId="365"/>
            <ac:spMk id="9" creationId="{28CA1119-5EFE-4AA8-9227-C65094A91776}"/>
          </ac:spMkLst>
        </pc:spChg>
        <pc:spChg chg="mod">
          <ac:chgData name="Jones Eduardo Egydio" userId="a52157a0-cc2e-4d45-b37d-467c513074bb" providerId="ADAL" clId="{A9ED7740-AF64-4E1E-B05F-52E36D2CCA22}" dt="2023-03-23T13:41:53.474" v="9815" actId="20577"/>
          <ac:spMkLst>
            <pc:docMk/>
            <pc:sldMk cId="1493480979" sldId="365"/>
            <ac:spMk id="12" creationId="{5E26BB9D-681A-4D00-863A-A65937EA1CD9}"/>
          </ac:spMkLst>
        </pc:spChg>
        <pc:spChg chg="add del">
          <ac:chgData name="Jones Eduardo Egydio" userId="a52157a0-cc2e-4d45-b37d-467c513074bb" providerId="ADAL" clId="{A9ED7740-AF64-4E1E-B05F-52E36D2CCA22}" dt="2023-03-23T13:45:56.582" v="9852"/>
          <ac:spMkLst>
            <pc:docMk/>
            <pc:sldMk cId="1493480979" sldId="365"/>
            <ac:spMk id="15" creationId="{50B21B5E-AFC2-4A36-B8B8-F4D2D51F5E8A}"/>
          </ac:spMkLst>
        </pc:spChg>
        <pc:grpChg chg="del">
          <ac:chgData name="Jones Eduardo Egydio" userId="a52157a0-cc2e-4d45-b37d-467c513074bb" providerId="ADAL" clId="{A9ED7740-AF64-4E1E-B05F-52E36D2CCA22}" dt="2023-03-23T13:41:13.784" v="9764" actId="478"/>
          <ac:grpSpMkLst>
            <pc:docMk/>
            <pc:sldMk cId="1493480979" sldId="365"/>
            <ac:grpSpMk id="6" creationId="{9583F60A-E39C-4C21-8BC7-C8850E781B43}"/>
          </ac:grpSpMkLst>
        </pc:grpChg>
        <pc:graphicFrameChg chg="add del mod">
          <ac:chgData name="Jones Eduardo Egydio" userId="a52157a0-cc2e-4d45-b37d-467c513074bb" providerId="ADAL" clId="{A9ED7740-AF64-4E1E-B05F-52E36D2CCA22}" dt="2023-03-23T13:41:17.478" v="9770"/>
          <ac:graphicFrameMkLst>
            <pc:docMk/>
            <pc:sldMk cId="1493480979" sldId="365"/>
            <ac:graphicFrameMk id="7" creationId="{01DC1779-E0E8-42BF-935C-64F8F6E47232}"/>
          </ac:graphicFrameMkLst>
        </pc:graphicFrameChg>
        <pc:picChg chg="add mod">
          <ac:chgData name="Jones Eduardo Egydio" userId="a52157a0-cc2e-4d45-b37d-467c513074bb" providerId="ADAL" clId="{A9ED7740-AF64-4E1E-B05F-52E36D2CCA22}" dt="2023-03-23T13:44:12.246" v="9839" actId="1076"/>
          <ac:picMkLst>
            <pc:docMk/>
            <pc:sldMk cId="1493480979" sldId="365"/>
            <ac:picMk id="8" creationId="{EA05A96E-0A1B-43F2-A610-76D5A81C6ED2}"/>
          </ac:picMkLst>
        </pc:picChg>
        <pc:picChg chg="add mod">
          <ac:chgData name="Jones Eduardo Egydio" userId="a52157a0-cc2e-4d45-b37d-467c513074bb" providerId="ADAL" clId="{A9ED7740-AF64-4E1E-B05F-52E36D2CCA22}" dt="2023-03-23T13:44:15.743" v="9840" actId="1076"/>
          <ac:picMkLst>
            <pc:docMk/>
            <pc:sldMk cId="1493480979" sldId="365"/>
            <ac:picMk id="11" creationId="{30F0392E-844C-4801-B860-C7F0008D5291}"/>
          </ac:picMkLst>
        </pc:picChg>
        <pc:picChg chg="add mod">
          <ac:chgData name="Jones Eduardo Egydio" userId="a52157a0-cc2e-4d45-b37d-467c513074bb" providerId="ADAL" clId="{A9ED7740-AF64-4E1E-B05F-52E36D2CCA22}" dt="2023-03-23T13:44:59.184" v="9849"/>
          <ac:picMkLst>
            <pc:docMk/>
            <pc:sldMk cId="1493480979" sldId="365"/>
            <ac:picMk id="13" creationId="{8CE49EE9-454C-44C8-8AED-61A526378230}"/>
          </ac:picMkLst>
        </pc:picChg>
        <pc:picChg chg="add mod">
          <ac:chgData name="Jones Eduardo Egydio" userId="a52157a0-cc2e-4d45-b37d-467c513074bb" providerId="ADAL" clId="{A9ED7740-AF64-4E1E-B05F-52E36D2CCA22}" dt="2023-03-23T13:45:10.040" v="9850"/>
          <ac:picMkLst>
            <pc:docMk/>
            <pc:sldMk cId="1493480979" sldId="365"/>
            <ac:picMk id="14" creationId="{5C834A22-0FD1-4547-9836-0D0851259233}"/>
          </ac:picMkLst>
        </pc:picChg>
      </pc:sldChg>
      <pc:sldChg chg="addSp delSp modSp add ord modAnim">
        <pc:chgData name="Jones Eduardo Egydio" userId="a52157a0-cc2e-4d45-b37d-467c513074bb" providerId="ADAL" clId="{A9ED7740-AF64-4E1E-B05F-52E36D2CCA22}" dt="2023-03-23T13:51:26.215" v="9961"/>
        <pc:sldMkLst>
          <pc:docMk/>
          <pc:sldMk cId="3075692273" sldId="366"/>
        </pc:sldMkLst>
        <pc:spChg chg="mod topLvl">
          <ac:chgData name="Jones Eduardo Egydio" userId="a52157a0-cc2e-4d45-b37d-467c513074bb" providerId="ADAL" clId="{A9ED7740-AF64-4E1E-B05F-52E36D2CCA22}" dt="2023-03-23T13:50:45.392" v="9958" actId="14100"/>
          <ac:spMkLst>
            <pc:docMk/>
            <pc:sldMk cId="3075692273" sldId="366"/>
            <ac:spMk id="10" creationId="{02BA2ED8-CD2E-41D0-AB35-51F69F10B32B}"/>
          </ac:spMkLst>
        </pc:spChg>
        <pc:spChg chg="mod">
          <ac:chgData name="Jones Eduardo Egydio" userId="a52157a0-cc2e-4d45-b37d-467c513074bb" providerId="ADAL" clId="{A9ED7740-AF64-4E1E-B05F-52E36D2CCA22}" dt="2023-03-23T13:46:14.655" v="9887" actId="20577"/>
          <ac:spMkLst>
            <pc:docMk/>
            <pc:sldMk cId="3075692273" sldId="366"/>
            <ac:spMk id="12" creationId="{5E26BB9D-681A-4D00-863A-A65937EA1CD9}"/>
          </ac:spMkLst>
        </pc:spChg>
        <pc:grpChg chg="del">
          <ac:chgData name="Jones Eduardo Egydio" userId="a52157a0-cc2e-4d45-b37d-467c513074bb" providerId="ADAL" clId="{A9ED7740-AF64-4E1E-B05F-52E36D2CCA22}" dt="2023-03-23T13:46:33.001" v="9888" actId="165"/>
          <ac:grpSpMkLst>
            <pc:docMk/>
            <pc:sldMk cId="3075692273" sldId="366"/>
            <ac:grpSpMk id="6" creationId="{9583F60A-E39C-4C21-8BC7-C8850E781B43}"/>
          </ac:grpSpMkLst>
        </pc:grpChg>
        <pc:grpChg chg="add mod">
          <ac:chgData name="Jones Eduardo Egydio" userId="a52157a0-cc2e-4d45-b37d-467c513074bb" providerId="ADAL" clId="{A9ED7740-AF64-4E1E-B05F-52E36D2CCA22}" dt="2023-03-23T13:50:39.587" v="9957" actId="1038"/>
          <ac:grpSpMkLst>
            <pc:docMk/>
            <pc:sldMk cId="3075692273" sldId="366"/>
            <ac:grpSpMk id="8" creationId="{15643EC9-B338-4087-9C6C-791B2E760EF1}"/>
          </ac:grpSpMkLst>
        </pc:grpChg>
        <pc:picChg chg="del mod topLvl">
          <ac:chgData name="Jones Eduardo Egydio" userId="a52157a0-cc2e-4d45-b37d-467c513074bb" providerId="ADAL" clId="{A9ED7740-AF64-4E1E-B05F-52E36D2CCA22}" dt="2023-03-23T13:46:43.262" v="9893" actId="478"/>
          <ac:picMkLst>
            <pc:docMk/>
            <pc:sldMk cId="3075692273" sldId="366"/>
            <ac:picMk id="3" creationId="{23F82D55-F679-4929-A70E-2FE07E233A8A}"/>
          </ac:picMkLst>
        </pc:picChg>
        <pc:picChg chg="add mod">
          <ac:chgData name="Jones Eduardo Egydio" userId="a52157a0-cc2e-4d45-b37d-467c513074bb" providerId="ADAL" clId="{A9ED7740-AF64-4E1E-B05F-52E36D2CCA22}" dt="2023-03-23T13:50:10.148" v="9906" actId="1076"/>
          <ac:picMkLst>
            <pc:docMk/>
            <pc:sldMk cId="3075692273" sldId="366"/>
            <ac:picMk id="7" creationId="{6B2BC4EC-4484-401A-8C5D-7FC7B41EB7C9}"/>
          </ac:picMkLst>
        </pc:picChg>
        <pc:picChg chg="add mod">
          <ac:chgData name="Jones Eduardo Egydio" userId="a52157a0-cc2e-4d45-b37d-467c513074bb" providerId="ADAL" clId="{A9ED7740-AF64-4E1E-B05F-52E36D2CCA22}" dt="2023-03-23T13:50:39.587" v="9957" actId="1038"/>
          <ac:picMkLst>
            <pc:docMk/>
            <pc:sldMk cId="3075692273" sldId="366"/>
            <ac:picMk id="9" creationId="{4985894C-2973-4CE1-BA1F-5094CF3ECD4F}"/>
          </ac:picMkLst>
        </pc:picChg>
        <pc:picChg chg="add del">
          <ac:chgData name="Jones Eduardo Egydio" userId="a52157a0-cc2e-4d45-b37d-467c513074bb" providerId="ADAL" clId="{A9ED7740-AF64-4E1E-B05F-52E36D2CCA22}" dt="2023-03-23T13:51:26.215" v="9961"/>
          <ac:picMkLst>
            <pc:docMk/>
            <pc:sldMk cId="3075692273" sldId="366"/>
            <ac:picMk id="11" creationId="{55CFF4AA-6959-486A-97BB-B4B63437939F}"/>
          </ac:picMkLst>
        </pc:picChg>
      </pc:sldChg>
      <pc:sldChg chg="add del">
        <pc:chgData name="Jones Eduardo Egydio" userId="a52157a0-cc2e-4d45-b37d-467c513074bb" providerId="ADAL" clId="{A9ED7740-AF64-4E1E-B05F-52E36D2CCA22}" dt="2023-03-23T13:41:17.478" v="9770"/>
        <pc:sldMkLst>
          <pc:docMk/>
          <pc:sldMk cId="4203784796" sldId="366"/>
        </pc:sldMkLst>
      </pc:sldChg>
      <pc:sldChg chg="addSp delSp modSp add delAnim modAnim">
        <pc:chgData name="Jones Eduardo Egydio" userId="a52157a0-cc2e-4d45-b37d-467c513074bb" providerId="ADAL" clId="{A9ED7740-AF64-4E1E-B05F-52E36D2CCA22}" dt="2023-03-23T14:02:06.291" v="10056" actId="1038"/>
        <pc:sldMkLst>
          <pc:docMk/>
          <pc:sldMk cId="2285511324" sldId="367"/>
        </pc:sldMkLst>
        <pc:spChg chg="mod topLvl">
          <ac:chgData name="Jones Eduardo Egydio" userId="a52157a0-cc2e-4d45-b37d-467c513074bb" providerId="ADAL" clId="{A9ED7740-AF64-4E1E-B05F-52E36D2CCA22}" dt="2023-03-23T14:01:15.116" v="10042" actId="164"/>
          <ac:spMkLst>
            <pc:docMk/>
            <pc:sldMk cId="2285511324" sldId="367"/>
            <ac:spMk id="10" creationId="{02BA2ED8-CD2E-41D0-AB35-51F69F10B32B}"/>
          </ac:spMkLst>
        </pc:spChg>
        <pc:spChg chg="add mod">
          <ac:chgData name="Jones Eduardo Egydio" userId="a52157a0-cc2e-4d45-b37d-467c513074bb" providerId="ADAL" clId="{A9ED7740-AF64-4E1E-B05F-52E36D2CCA22}" dt="2023-03-23T14:01:29.867" v="10046" actId="1076"/>
          <ac:spMkLst>
            <pc:docMk/>
            <pc:sldMk cId="2285511324" sldId="367"/>
            <ac:spMk id="11" creationId="{23F3E488-7709-4116-8EC8-1481E9DF8A56}"/>
          </ac:spMkLst>
        </pc:spChg>
        <pc:spChg chg="mod">
          <ac:chgData name="Jones Eduardo Egydio" userId="a52157a0-cc2e-4d45-b37d-467c513074bb" providerId="ADAL" clId="{A9ED7740-AF64-4E1E-B05F-52E36D2CCA22}" dt="2023-03-23T13:51:42.894" v="9971" actId="20577"/>
          <ac:spMkLst>
            <pc:docMk/>
            <pc:sldMk cId="2285511324" sldId="367"/>
            <ac:spMk id="12" creationId="{5E26BB9D-681A-4D00-863A-A65937EA1CD9}"/>
          </ac:spMkLst>
        </pc:spChg>
        <pc:spChg chg="add mod">
          <ac:chgData name="Jones Eduardo Egydio" userId="a52157a0-cc2e-4d45-b37d-467c513074bb" providerId="ADAL" clId="{A9ED7740-AF64-4E1E-B05F-52E36D2CCA22}" dt="2023-03-23T14:01:33.245" v="10047" actId="1076"/>
          <ac:spMkLst>
            <pc:docMk/>
            <pc:sldMk cId="2285511324" sldId="367"/>
            <ac:spMk id="13" creationId="{C16401B0-079C-44BC-AF8A-865CB68AAEF0}"/>
          </ac:spMkLst>
        </pc:spChg>
        <pc:grpChg chg="add del mod">
          <ac:chgData name="Jones Eduardo Egydio" userId="a52157a0-cc2e-4d45-b37d-467c513074bb" providerId="ADAL" clId="{A9ED7740-AF64-4E1E-B05F-52E36D2CCA22}" dt="2023-03-23T14:00:04.552" v="10027" actId="165"/>
          <ac:grpSpMkLst>
            <pc:docMk/>
            <pc:sldMk cId="2285511324" sldId="367"/>
            <ac:grpSpMk id="6" creationId="{FD8E7509-01AA-479B-8849-00B884975209}"/>
          </ac:grpSpMkLst>
        </pc:grpChg>
        <pc:grpChg chg="del">
          <ac:chgData name="Jones Eduardo Egydio" userId="a52157a0-cc2e-4d45-b37d-467c513074bb" providerId="ADAL" clId="{A9ED7740-AF64-4E1E-B05F-52E36D2CCA22}" dt="2023-03-23T13:52:05.422" v="9972" actId="165"/>
          <ac:grpSpMkLst>
            <pc:docMk/>
            <pc:sldMk cId="2285511324" sldId="367"/>
            <ac:grpSpMk id="8" creationId="{15643EC9-B338-4087-9C6C-791B2E760EF1}"/>
          </ac:grpSpMkLst>
        </pc:grpChg>
        <pc:grpChg chg="add mod">
          <ac:chgData name="Jones Eduardo Egydio" userId="a52157a0-cc2e-4d45-b37d-467c513074bb" providerId="ADAL" clId="{A9ED7740-AF64-4E1E-B05F-52E36D2CCA22}" dt="2023-03-23T14:01:43.894" v="10048" actId="1076"/>
          <ac:grpSpMkLst>
            <pc:docMk/>
            <pc:sldMk cId="2285511324" sldId="367"/>
            <ac:grpSpMk id="17" creationId="{629C9E9A-667F-4F98-AB9B-2B13B0909AFC}"/>
          </ac:grpSpMkLst>
        </pc:grpChg>
        <pc:grpChg chg="add mod">
          <ac:chgData name="Jones Eduardo Egydio" userId="a52157a0-cc2e-4d45-b37d-467c513074bb" providerId="ADAL" clId="{A9ED7740-AF64-4E1E-B05F-52E36D2CCA22}" dt="2023-03-23T14:01:25.079" v="10045" actId="1076"/>
          <ac:grpSpMkLst>
            <pc:docMk/>
            <pc:sldMk cId="2285511324" sldId="367"/>
            <ac:grpSpMk id="21" creationId="{FC8E5248-F651-49BA-B511-801FC76FE31B}"/>
          </ac:grpSpMkLst>
        </pc:grpChg>
        <pc:picChg chg="add del mod topLvl">
          <ac:chgData name="Jones Eduardo Egydio" userId="a52157a0-cc2e-4d45-b37d-467c513074bb" providerId="ADAL" clId="{A9ED7740-AF64-4E1E-B05F-52E36D2CCA22}" dt="2023-03-23T14:00:07.052" v="10028" actId="478"/>
          <ac:picMkLst>
            <pc:docMk/>
            <pc:sldMk cId="2285511324" sldId="367"/>
            <ac:picMk id="3" creationId="{C9B08E47-B418-4891-AA4E-2DECB6234DBA}"/>
          </ac:picMkLst>
        </pc:picChg>
        <pc:picChg chg="del mod topLvl">
          <ac:chgData name="Jones Eduardo Egydio" userId="a52157a0-cc2e-4d45-b37d-467c513074bb" providerId="ADAL" clId="{A9ED7740-AF64-4E1E-B05F-52E36D2CCA22}" dt="2023-03-23T13:52:07.489" v="9974" actId="478"/>
          <ac:picMkLst>
            <pc:docMk/>
            <pc:sldMk cId="2285511324" sldId="367"/>
            <ac:picMk id="7" creationId="{6B2BC4EC-4484-401A-8C5D-7FC7B41EB7C9}"/>
          </ac:picMkLst>
        </pc:picChg>
        <pc:picChg chg="del">
          <ac:chgData name="Jones Eduardo Egydio" userId="a52157a0-cc2e-4d45-b37d-467c513074bb" providerId="ADAL" clId="{A9ED7740-AF64-4E1E-B05F-52E36D2CCA22}" dt="2023-03-23T13:52:07" v="9973" actId="478"/>
          <ac:picMkLst>
            <pc:docMk/>
            <pc:sldMk cId="2285511324" sldId="367"/>
            <ac:picMk id="9" creationId="{4985894C-2973-4CE1-BA1F-5094CF3ECD4F}"/>
          </ac:picMkLst>
        </pc:picChg>
        <pc:picChg chg="add mod">
          <ac:chgData name="Jones Eduardo Egydio" userId="a52157a0-cc2e-4d45-b37d-467c513074bb" providerId="ADAL" clId="{A9ED7740-AF64-4E1E-B05F-52E36D2CCA22}" dt="2023-03-23T14:00:37.759" v="10034" actId="14100"/>
          <ac:picMkLst>
            <pc:docMk/>
            <pc:sldMk cId="2285511324" sldId="367"/>
            <ac:picMk id="14" creationId="{4CEAFBB6-E0EB-483A-AC33-8F5B44D01198}"/>
          </ac:picMkLst>
        </pc:picChg>
        <pc:picChg chg="add mod">
          <ac:chgData name="Jones Eduardo Egydio" userId="a52157a0-cc2e-4d45-b37d-467c513074bb" providerId="ADAL" clId="{A9ED7740-AF64-4E1E-B05F-52E36D2CCA22}" dt="2023-03-23T14:01:46.863" v="10049" actId="1076"/>
          <ac:picMkLst>
            <pc:docMk/>
            <pc:sldMk cId="2285511324" sldId="367"/>
            <ac:picMk id="18" creationId="{85C46DBF-C37C-4C6C-8AB4-EC00799FA4FC}"/>
          </ac:picMkLst>
        </pc:picChg>
        <pc:picChg chg="add mod">
          <ac:chgData name="Jones Eduardo Egydio" userId="a52157a0-cc2e-4d45-b37d-467c513074bb" providerId="ADAL" clId="{A9ED7740-AF64-4E1E-B05F-52E36D2CCA22}" dt="2023-03-23T14:01:54.552" v="10051" actId="1076"/>
          <ac:picMkLst>
            <pc:docMk/>
            <pc:sldMk cId="2285511324" sldId="367"/>
            <ac:picMk id="19" creationId="{464F2951-E0DA-4A37-9A9F-E59CED5ABF4D}"/>
          </ac:picMkLst>
        </pc:picChg>
        <pc:picChg chg="add mod ord">
          <ac:chgData name="Jones Eduardo Egydio" userId="a52157a0-cc2e-4d45-b37d-467c513074bb" providerId="ADAL" clId="{A9ED7740-AF64-4E1E-B05F-52E36D2CCA22}" dt="2023-03-23T14:01:15.116" v="10042" actId="164"/>
          <ac:picMkLst>
            <pc:docMk/>
            <pc:sldMk cId="2285511324" sldId="367"/>
            <ac:picMk id="20" creationId="{4D97857F-50B3-47BF-9250-042297BABB33}"/>
          </ac:picMkLst>
        </pc:picChg>
        <pc:cxnChg chg="add mod">
          <ac:chgData name="Jones Eduardo Egydio" userId="a52157a0-cc2e-4d45-b37d-467c513074bb" providerId="ADAL" clId="{A9ED7740-AF64-4E1E-B05F-52E36D2CCA22}" dt="2023-03-23T14:02:06.291" v="10056" actId="1038"/>
          <ac:cxnSpMkLst>
            <pc:docMk/>
            <pc:sldMk cId="2285511324" sldId="367"/>
            <ac:cxnSpMk id="16" creationId="{F3453CEC-C78A-4E3A-A5FC-206FF8F341AA}"/>
          </ac:cxnSpMkLst>
        </pc:cxnChg>
      </pc:sldChg>
      <pc:sldChg chg="addSp delSp modSp add delAnim modAnim">
        <pc:chgData name="Jones Eduardo Egydio" userId="a52157a0-cc2e-4d45-b37d-467c513074bb" providerId="ADAL" clId="{A9ED7740-AF64-4E1E-B05F-52E36D2CCA22}" dt="2023-03-23T20:31:44.466" v="12111" actId="478"/>
        <pc:sldMkLst>
          <pc:docMk/>
          <pc:sldMk cId="661768823" sldId="368"/>
        </pc:sldMkLst>
        <pc:spChg chg="add del mod">
          <ac:chgData name="Jones Eduardo Egydio" userId="a52157a0-cc2e-4d45-b37d-467c513074bb" providerId="ADAL" clId="{A9ED7740-AF64-4E1E-B05F-52E36D2CCA22}" dt="2023-03-23T14:14:30.714" v="10080" actId="478"/>
          <ac:spMkLst>
            <pc:docMk/>
            <pc:sldMk cId="661768823" sldId="368"/>
            <ac:spMk id="7" creationId="{B0A5D998-075A-4468-AF56-E7481FFCF9AA}"/>
          </ac:spMkLst>
        </pc:spChg>
        <pc:spChg chg="mod topLvl">
          <ac:chgData name="Jones Eduardo Egydio" userId="a52157a0-cc2e-4d45-b37d-467c513074bb" providerId="ADAL" clId="{A9ED7740-AF64-4E1E-B05F-52E36D2CCA22}" dt="2023-03-23T14:07:10.115" v="10069" actId="164"/>
          <ac:spMkLst>
            <pc:docMk/>
            <pc:sldMk cId="661768823" sldId="368"/>
            <ac:spMk id="10" creationId="{02BA2ED8-CD2E-41D0-AB35-51F69F10B32B}"/>
          </ac:spMkLst>
        </pc:spChg>
        <pc:spChg chg="del">
          <ac:chgData name="Jones Eduardo Egydio" userId="a52157a0-cc2e-4d45-b37d-467c513074bb" providerId="ADAL" clId="{A9ED7740-AF64-4E1E-B05F-52E36D2CCA22}" dt="2023-03-23T14:06:31.508" v="10059" actId="478"/>
          <ac:spMkLst>
            <pc:docMk/>
            <pc:sldMk cId="661768823" sldId="368"/>
            <ac:spMk id="11" creationId="{23F3E488-7709-4116-8EC8-1481E9DF8A56}"/>
          </ac:spMkLst>
        </pc:spChg>
        <pc:spChg chg="del">
          <ac:chgData name="Jones Eduardo Egydio" userId="a52157a0-cc2e-4d45-b37d-467c513074bb" providerId="ADAL" clId="{A9ED7740-AF64-4E1E-B05F-52E36D2CCA22}" dt="2023-03-23T14:06:29.760" v="10058" actId="478"/>
          <ac:spMkLst>
            <pc:docMk/>
            <pc:sldMk cId="661768823" sldId="368"/>
            <ac:spMk id="13" creationId="{C16401B0-079C-44BC-AF8A-865CB68AAEF0}"/>
          </ac:spMkLst>
        </pc:spChg>
        <pc:spChg chg="add del mod">
          <ac:chgData name="Jones Eduardo Egydio" userId="a52157a0-cc2e-4d45-b37d-467c513074bb" providerId="ADAL" clId="{A9ED7740-AF64-4E1E-B05F-52E36D2CCA22}" dt="2023-03-23T20:31:44.466" v="12111" actId="478"/>
          <ac:spMkLst>
            <pc:docMk/>
            <pc:sldMk cId="661768823" sldId="368"/>
            <ac:spMk id="16" creationId="{92E3B0F6-5D2C-46F3-86B2-189BE86F8BEE}"/>
          </ac:spMkLst>
        </pc:spChg>
        <pc:spChg chg="mod">
          <ac:chgData name="Jones Eduardo Egydio" userId="a52157a0-cc2e-4d45-b37d-467c513074bb" providerId="ADAL" clId="{A9ED7740-AF64-4E1E-B05F-52E36D2CCA22}" dt="2023-03-23T20:27:55.133" v="12013" actId="114"/>
          <ac:spMkLst>
            <pc:docMk/>
            <pc:sldMk cId="661768823" sldId="368"/>
            <ac:spMk id="24" creationId="{A53FBE98-7AB2-4A12-97B8-700216170EB8}"/>
          </ac:spMkLst>
        </pc:spChg>
        <pc:spChg chg="add mod">
          <ac:chgData name="Jones Eduardo Egydio" userId="a52157a0-cc2e-4d45-b37d-467c513074bb" providerId="ADAL" clId="{A9ED7740-AF64-4E1E-B05F-52E36D2CCA22}" dt="2023-03-23T14:21:26.754" v="10330" actId="1076"/>
          <ac:spMkLst>
            <pc:docMk/>
            <pc:sldMk cId="661768823" sldId="368"/>
            <ac:spMk id="25" creationId="{A89717BB-459A-46A8-BF70-7A4AC0825C50}"/>
          </ac:spMkLst>
        </pc:spChg>
        <pc:spChg chg="add del mod">
          <ac:chgData name="Jones Eduardo Egydio" userId="a52157a0-cc2e-4d45-b37d-467c513074bb" providerId="ADAL" clId="{A9ED7740-AF64-4E1E-B05F-52E36D2CCA22}" dt="2023-03-23T14:25:54.678" v="10344" actId="478"/>
          <ac:spMkLst>
            <pc:docMk/>
            <pc:sldMk cId="661768823" sldId="368"/>
            <ac:spMk id="26" creationId="{9377C629-1885-4ED5-98BC-0A3D6F0371D9}"/>
          </ac:spMkLst>
        </pc:spChg>
        <pc:grpChg chg="add mod">
          <ac:chgData name="Jones Eduardo Egydio" userId="a52157a0-cc2e-4d45-b37d-467c513074bb" providerId="ADAL" clId="{A9ED7740-AF64-4E1E-B05F-52E36D2CCA22}" dt="2023-03-23T14:07:10.115" v="10069" actId="164"/>
          <ac:grpSpMkLst>
            <pc:docMk/>
            <pc:sldMk cId="661768823" sldId="368"/>
            <ac:grpSpMk id="6" creationId="{3B8FAE9C-069C-42F0-8642-A0C5C17E5E54}"/>
          </ac:grpSpMkLst>
        </pc:grpChg>
        <pc:grpChg chg="del">
          <ac:chgData name="Jones Eduardo Egydio" userId="a52157a0-cc2e-4d45-b37d-467c513074bb" providerId="ADAL" clId="{A9ED7740-AF64-4E1E-B05F-52E36D2CCA22}" dt="2023-03-23T14:06:33.374" v="10062" actId="478"/>
          <ac:grpSpMkLst>
            <pc:docMk/>
            <pc:sldMk cId="661768823" sldId="368"/>
            <ac:grpSpMk id="17" creationId="{629C9E9A-667F-4F98-AB9B-2B13B0909AFC}"/>
          </ac:grpSpMkLst>
        </pc:grpChg>
        <pc:grpChg chg="add del">
          <ac:chgData name="Jones Eduardo Egydio" userId="a52157a0-cc2e-4d45-b37d-467c513074bb" providerId="ADAL" clId="{A9ED7740-AF64-4E1E-B05F-52E36D2CCA22}" dt="2023-03-23T14:06:40.914" v="10065" actId="478"/>
          <ac:grpSpMkLst>
            <pc:docMk/>
            <pc:sldMk cId="661768823" sldId="368"/>
            <ac:grpSpMk id="21" creationId="{FC8E5248-F651-49BA-B511-801FC76FE31B}"/>
          </ac:grpSpMkLst>
        </pc:grpChg>
        <pc:grpChg chg="add mod">
          <ac:chgData name="Jones Eduardo Egydio" userId="a52157a0-cc2e-4d45-b37d-467c513074bb" providerId="ADAL" clId="{A9ED7740-AF64-4E1E-B05F-52E36D2CCA22}" dt="2023-03-23T14:14:36.132" v="10081" actId="1076"/>
          <ac:grpSpMkLst>
            <pc:docMk/>
            <pc:sldMk cId="661768823" sldId="368"/>
            <ac:grpSpMk id="22" creationId="{47FDB017-72D7-4B6C-B95E-0A7245675F49}"/>
          </ac:grpSpMkLst>
        </pc:grpChg>
        <pc:grpChg chg="add mod">
          <ac:chgData name="Jones Eduardo Egydio" userId="a52157a0-cc2e-4d45-b37d-467c513074bb" providerId="ADAL" clId="{A9ED7740-AF64-4E1E-B05F-52E36D2CCA22}" dt="2023-03-23T20:24:36.733" v="12012" actId="1076"/>
          <ac:grpSpMkLst>
            <pc:docMk/>
            <pc:sldMk cId="661768823" sldId="368"/>
            <ac:grpSpMk id="29" creationId="{AA7CEEEE-DD32-459E-ACC3-EDD5D218A1CA}"/>
          </ac:grpSpMkLst>
        </pc:grpChg>
        <pc:picChg chg="add mod">
          <ac:chgData name="Jones Eduardo Egydio" userId="a52157a0-cc2e-4d45-b37d-467c513074bb" providerId="ADAL" clId="{A9ED7740-AF64-4E1E-B05F-52E36D2CCA22}" dt="2023-03-23T14:07:10.115" v="10069" actId="164"/>
          <ac:picMkLst>
            <pc:docMk/>
            <pc:sldMk cId="661768823" sldId="368"/>
            <ac:picMk id="3" creationId="{1ADE87E5-0E70-42DF-B4E2-A0C0E4FF5EB2}"/>
          </ac:picMkLst>
        </pc:picChg>
        <pc:picChg chg="del">
          <ac:chgData name="Jones Eduardo Egydio" userId="a52157a0-cc2e-4d45-b37d-467c513074bb" providerId="ADAL" clId="{A9ED7740-AF64-4E1E-B05F-52E36D2CCA22}" dt="2023-03-23T14:06:32.347" v="10060" actId="478"/>
          <ac:picMkLst>
            <pc:docMk/>
            <pc:sldMk cId="661768823" sldId="368"/>
            <ac:picMk id="18" creationId="{85C46DBF-C37C-4C6C-8AB4-EC00799FA4FC}"/>
          </ac:picMkLst>
        </pc:picChg>
        <pc:picChg chg="del">
          <ac:chgData name="Jones Eduardo Egydio" userId="a52157a0-cc2e-4d45-b37d-467c513074bb" providerId="ADAL" clId="{A9ED7740-AF64-4E1E-B05F-52E36D2CCA22}" dt="2023-03-23T14:06:32.749" v="10061" actId="478"/>
          <ac:picMkLst>
            <pc:docMk/>
            <pc:sldMk cId="661768823" sldId="368"/>
            <ac:picMk id="19" creationId="{464F2951-E0DA-4A37-9A9F-E59CED5ABF4D}"/>
          </ac:picMkLst>
        </pc:picChg>
        <pc:picChg chg="add del mod topLvl">
          <ac:chgData name="Jones Eduardo Egydio" userId="a52157a0-cc2e-4d45-b37d-467c513074bb" providerId="ADAL" clId="{A9ED7740-AF64-4E1E-B05F-52E36D2CCA22}" dt="2023-03-23T14:06:40.914" v="10065" actId="478"/>
          <ac:picMkLst>
            <pc:docMk/>
            <pc:sldMk cId="661768823" sldId="368"/>
            <ac:picMk id="20" creationId="{4D97857F-50B3-47BF-9250-042297BABB33}"/>
          </ac:picMkLst>
        </pc:picChg>
        <pc:picChg chg="add mod">
          <ac:chgData name="Jones Eduardo Egydio" userId="a52157a0-cc2e-4d45-b37d-467c513074bb" providerId="ADAL" clId="{A9ED7740-AF64-4E1E-B05F-52E36D2CCA22}" dt="2023-03-23T14:26:04.213" v="10345" actId="164"/>
          <ac:picMkLst>
            <pc:docMk/>
            <pc:sldMk cId="661768823" sldId="368"/>
            <ac:picMk id="27" creationId="{82DFC9F1-8286-4082-ADED-248AF9968242}"/>
          </ac:picMkLst>
        </pc:picChg>
        <pc:picChg chg="add mod">
          <ac:chgData name="Jones Eduardo Egydio" userId="a52157a0-cc2e-4d45-b37d-467c513074bb" providerId="ADAL" clId="{A9ED7740-AF64-4E1E-B05F-52E36D2CCA22}" dt="2023-03-23T14:26:04.213" v="10345" actId="164"/>
          <ac:picMkLst>
            <pc:docMk/>
            <pc:sldMk cId="661768823" sldId="368"/>
            <ac:picMk id="28" creationId="{53E6C1D0-CBCF-47B2-BA28-6364DDF9757C}"/>
          </ac:picMkLst>
        </pc:picChg>
        <pc:cxnChg chg="mod">
          <ac:chgData name="Jones Eduardo Egydio" userId="a52157a0-cc2e-4d45-b37d-467c513074bb" providerId="ADAL" clId="{A9ED7740-AF64-4E1E-B05F-52E36D2CCA22}" dt="2023-03-23T14:18:38.541" v="10094" actId="14100"/>
          <ac:cxnSpMkLst>
            <pc:docMk/>
            <pc:sldMk cId="661768823" sldId="368"/>
            <ac:cxnSpMk id="23" creationId="{880C29ED-CAE9-4B64-88A0-2F4F77882217}"/>
          </ac:cxnSpMkLst>
        </pc:cxnChg>
      </pc:sldChg>
      <pc:sldChg chg="addSp delSp modSp add delAnim">
        <pc:chgData name="Jones Eduardo Egydio" userId="a52157a0-cc2e-4d45-b37d-467c513074bb" providerId="ADAL" clId="{A9ED7740-AF64-4E1E-B05F-52E36D2CCA22}" dt="2023-03-23T14:38:57.683" v="10427"/>
        <pc:sldMkLst>
          <pc:docMk/>
          <pc:sldMk cId="2198013630" sldId="369"/>
        </pc:sldMkLst>
        <pc:spChg chg="mod">
          <ac:chgData name="Jones Eduardo Egydio" userId="a52157a0-cc2e-4d45-b37d-467c513074bb" providerId="ADAL" clId="{A9ED7740-AF64-4E1E-B05F-52E36D2CCA22}" dt="2023-03-23T14:36:29.208" v="10417" actId="20577"/>
          <ac:spMkLst>
            <pc:docMk/>
            <pc:sldMk cId="2198013630" sldId="369"/>
            <ac:spMk id="12" creationId="{5E26BB9D-681A-4D00-863A-A65937EA1CD9}"/>
          </ac:spMkLst>
        </pc:spChg>
        <pc:spChg chg="del mod">
          <ac:chgData name="Jones Eduardo Egydio" userId="a52157a0-cc2e-4d45-b37d-467c513074bb" providerId="ADAL" clId="{A9ED7740-AF64-4E1E-B05F-52E36D2CCA22}" dt="2023-03-23T14:36:34.974" v="10421" actId="478"/>
          <ac:spMkLst>
            <pc:docMk/>
            <pc:sldMk cId="2198013630" sldId="369"/>
            <ac:spMk id="25" creationId="{A89717BB-459A-46A8-BF70-7A4AC0825C50}"/>
          </ac:spMkLst>
        </pc:spChg>
        <pc:grpChg chg="del">
          <ac:chgData name="Jones Eduardo Egydio" userId="a52157a0-cc2e-4d45-b37d-467c513074bb" providerId="ADAL" clId="{A9ED7740-AF64-4E1E-B05F-52E36D2CCA22}" dt="2023-03-23T14:36:32.818" v="10419" actId="478"/>
          <ac:grpSpMkLst>
            <pc:docMk/>
            <pc:sldMk cId="2198013630" sldId="369"/>
            <ac:grpSpMk id="6" creationId="{3B8FAE9C-069C-42F0-8642-A0C5C17E5E54}"/>
          </ac:grpSpMkLst>
        </pc:grpChg>
        <pc:grpChg chg="del">
          <ac:chgData name="Jones Eduardo Egydio" userId="a52157a0-cc2e-4d45-b37d-467c513074bb" providerId="ADAL" clId="{A9ED7740-AF64-4E1E-B05F-52E36D2CCA22}" dt="2023-03-23T14:36:36.378" v="10422" actId="478"/>
          <ac:grpSpMkLst>
            <pc:docMk/>
            <pc:sldMk cId="2198013630" sldId="369"/>
            <ac:grpSpMk id="22" creationId="{47FDB017-72D7-4B6C-B95E-0A7245675F49}"/>
          </ac:grpSpMkLst>
        </pc:grpChg>
        <pc:grpChg chg="del">
          <ac:chgData name="Jones Eduardo Egydio" userId="a52157a0-cc2e-4d45-b37d-467c513074bb" providerId="ADAL" clId="{A9ED7740-AF64-4E1E-B05F-52E36D2CCA22}" dt="2023-03-23T14:36:31.941" v="10418" actId="478"/>
          <ac:grpSpMkLst>
            <pc:docMk/>
            <pc:sldMk cId="2198013630" sldId="369"/>
            <ac:grpSpMk id="29" creationId="{AA7CEEEE-DD32-459E-ACC3-EDD5D218A1CA}"/>
          </ac:grpSpMkLst>
        </pc:grpChg>
        <pc:picChg chg="add mod">
          <ac:chgData name="Jones Eduardo Egydio" userId="a52157a0-cc2e-4d45-b37d-467c513074bb" providerId="ADAL" clId="{A9ED7740-AF64-4E1E-B05F-52E36D2CCA22}" dt="2023-03-23T14:36:52.230" v="10424" actId="1076"/>
          <ac:picMkLst>
            <pc:docMk/>
            <pc:sldMk cId="2198013630" sldId="369"/>
            <ac:picMk id="7" creationId="{4AF3046C-904F-4459-9A07-235A84548BC2}"/>
          </ac:picMkLst>
        </pc:picChg>
        <pc:picChg chg="add mod">
          <ac:chgData name="Jones Eduardo Egydio" userId="a52157a0-cc2e-4d45-b37d-467c513074bb" providerId="ADAL" clId="{A9ED7740-AF64-4E1E-B05F-52E36D2CCA22}" dt="2023-03-23T14:38:57.683" v="10427"/>
          <ac:picMkLst>
            <pc:docMk/>
            <pc:sldMk cId="2198013630" sldId="369"/>
            <ac:picMk id="17" creationId="{6B7AD344-C14B-4028-B446-0F1DC5006C3A}"/>
          </ac:picMkLst>
        </pc:picChg>
        <pc:cxnChg chg="mod">
          <ac:chgData name="Jones Eduardo Egydio" userId="a52157a0-cc2e-4d45-b37d-467c513074bb" providerId="ADAL" clId="{A9ED7740-AF64-4E1E-B05F-52E36D2CCA22}" dt="2023-03-23T14:36:36.378" v="10422" actId="478"/>
          <ac:cxnSpMkLst>
            <pc:docMk/>
            <pc:sldMk cId="2198013630" sldId="369"/>
            <ac:cxnSpMk id="23" creationId="{880C29ED-CAE9-4B64-88A0-2F4F77882217}"/>
          </ac:cxnSpMkLst>
        </pc:cxnChg>
      </pc:sldChg>
      <pc:sldChg chg="add">
        <pc:chgData name="Jones Eduardo Egydio" userId="a52157a0-cc2e-4d45-b37d-467c513074bb" providerId="ADAL" clId="{A9ED7740-AF64-4E1E-B05F-52E36D2CCA22}" dt="2023-03-23T17:33:56.850" v="10879"/>
        <pc:sldMkLst>
          <pc:docMk/>
          <pc:sldMk cId="1773850062" sldId="370"/>
        </pc:sldMkLst>
      </pc:sldChg>
      <pc:sldChg chg="addSp delSp modSp add delAnim modAnim">
        <pc:chgData name="Jones Eduardo Egydio" userId="a52157a0-cc2e-4d45-b37d-467c513074bb" providerId="ADAL" clId="{A9ED7740-AF64-4E1E-B05F-52E36D2CCA22}" dt="2023-03-23T18:23:17.490" v="11066"/>
        <pc:sldMkLst>
          <pc:docMk/>
          <pc:sldMk cId="3902132682" sldId="371"/>
        </pc:sldMkLst>
        <pc:spChg chg="mod">
          <ac:chgData name="Jones Eduardo Egydio" userId="a52157a0-cc2e-4d45-b37d-467c513074bb" providerId="ADAL" clId="{A9ED7740-AF64-4E1E-B05F-52E36D2CCA22}" dt="2023-03-23T18:21:05.036" v="11057" actId="114"/>
          <ac:spMkLst>
            <pc:docMk/>
            <pc:sldMk cId="3902132682" sldId="371"/>
            <ac:spMk id="2" creationId="{BC79021C-FA34-431B-9263-E37956DF55C8}"/>
          </ac:spMkLst>
        </pc:spChg>
        <pc:spChg chg="add del mod">
          <ac:chgData name="Jones Eduardo Egydio" userId="a52157a0-cc2e-4d45-b37d-467c513074bb" providerId="ADAL" clId="{A9ED7740-AF64-4E1E-B05F-52E36D2CCA22}" dt="2023-03-23T18:19:13.960" v="11041" actId="478"/>
          <ac:spMkLst>
            <pc:docMk/>
            <pc:sldMk cId="3902132682" sldId="371"/>
            <ac:spMk id="12" creationId="{33F80E09-F48A-46DA-8415-DDBE650B56AD}"/>
          </ac:spMkLst>
        </pc:spChg>
        <pc:spChg chg="del">
          <ac:chgData name="Jones Eduardo Egydio" userId="a52157a0-cc2e-4d45-b37d-467c513074bb" providerId="ADAL" clId="{A9ED7740-AF64-4E1E-B05F-52E36D2CCA22}" dt="2023-03-23T18:19:12.232" v="11040" actId="478"/>
          <ac:spMkLst>
            <pc:docMk/>
            <pc:sldMk cId="3902132682" sldId="371"/>
            <ac:spMk id="13" creationId="{61E9A990-0EDB-401A-B137-6B91E4A35ADD}"/>
          </ac:spMkLst>
        </pc:spChg>
        <pc:spChg chg="del">
          <ac:chgData name="Jones Eduardo Egydio" userId="a52157a0-cc2e-4d45-b37d-467c513074bb" providerId="ADAL" clId="{A9ED7740-AF64-4E1E-B05F-52E36D2CCA22}" dt="2023-03-23T18:19:12.232" v="11040" actId="478"/>
          <ac:spMkLst>
            <pc:docMk/>
            <pc:sldMk cId="3902132682" sldId="371"/>
            <ac:spMk id="15" creationId="{C207AA99-4EF8-4493-AAE7-BA9E7D917256}"/>
          </ac:spMkLst>
        </pc:spChg>
        <pc:spChg chg="del">
          <ac:chgData name="Jones Eduardo Egydio" userId="a52157a0-cc2e-4d45-b37d-467c513074bb" providerId="ADAL" clId="{A9ED7740-AF64-4E1E-B05F-52E36D2CCA22}" dt="2023-03-23T18:18:53.032" v="11034" actId="478"/>
          <ac:spMkLst>
            <pc:docMk/>
            <pc:sldMk cId="3902132682" sldId="371"/>
            <ac:spMk id="49" creationId="{AD16D8A2-94EA-4663-B3B3-6C74C14041D9}"/>
          </ac:spMkLst>
        </pc:spChg>
        <pc:spChg chg="del">
          <ac:chgData name="Jones Eduardo Egydio" userId="a52157a0-cc2e-4d45-b37d-467c513074bb" providerId="ADAL" clId="{A9ED7740-AF64-4E1E-B05F-52E36D2CCA22}" dt="2023-03-23T18:19:12.232" v="11040" actId="478"/>
          <ac:spMkLst>
            <pc:docMk/>
            <pc:sldMk cId="3902132682" sldId="371"/>
            <ac:spMk id="53" creationId="{B1DB2FA4-41D7-40F6-BC5D-9B249529EEB9}"/>
          </ac:spMkLst>
        </pc:spChg>
        <pc:spChg chg="del">
          <ac:chgData name="Jones Eduardo Egydio" userId="a52157a0-cc2e-4d45-b37d-467c513074bb" providerId="ADAL" clId="{A9ED7740-AF64-4E1E-B05F-52E36D2CCA22}" dt="2023-03-23T18:19:12.232" v="11040" actId="478"/>
          <ac:spMkLst>
            <pc:docMk/>
            <pc:sldMk cId="3902132682" sldId="371"/>
            <ac:spMk id="54" creationId="{E7C58EA8-9261-458D-B51B-1731D1AB9CC5}"/>
          </ac:spMkLst>
        </pc:spChg>
        <pc:spChg chg="del">
          <ac:chgData name="Jones Eduardo Egydio" userId="a52157a0-cc2e-4d45-b37d-467c513074bb" providerId="ADAL" clId="{A9ED7740-AF64-4E1E-B05F-52E36D2CCA22}" dt="2023-03-23T18:19:12.232" v="11040" actId="478"/>
          <ac:spMkLst>
            <pc:docMk/>
            <pc:sldMk cId="3902132682" sldId="371"/>
            <ac:spMk id="55" creationId="{90130B4F-7CE8-46DB-A2FE-E4E5EF4C0F19}"/>
          </ac:spMkLst>
        </pc:spChg>
        <pc:spChg chg="del">
          <ac:chgData name="Jones Eduardo Egydio" userId="a52157a0-cc2e-4d45-b37d-467c513074bb" providerId="ADAL" clId="{A9ED7740-AF64-4E1E-B05F-52E36D2CCA22}" dt="2023-03-23T18:19:12.232" v="11040" actId="478"/>
          <ac:spMkLst>
            <pc:docMk/>
            <pc:sldMk cId="3902132682" sldId="371"/>
            <ac:spMk id="56" creationId="{46EE8376-3A26-4C95-93AD-0D438A178BB7}"/>
          </ac:spMkLst>
        </pc:spChg>
        <pc:spChg chg="del">
          <ac:chgData name="Jones Eduardo Egydio" userId="a52157a0-cc2e-4d45-b37d-467c513074bb" providerId="ADAL" clId="{A9ED7740-AF64-4E1E-B05F-52E36D2CCA22}" dt="2023-03-23T18:19:12.232" v="11040" actId="478"/>
          <ac:spMkLst>
            <pc:docMk/>
            <pc:sldMk cId="3902132682" sldId="371"/>
            <ac:spMk id="57" creationId="{EC2BD32E-EBD9-41C1-B79F-2140BEAAA1F9}"/>
          </ac:spMkLst>
        </pc:spChg>
        <pc:spChg chg="del">
          <ac:chgData name="Jones Eduardo Egydio" userId="a52157a0-cc2e-4d45-b37d-467c513074bb" providerId="ADAL" clId="{A9ED7740-AF64-4E1E-B05F-52E36D2CCA22}" dt="2023-03-23T18:19:12.232" v="11040" actId="478"/>
          <ac:spMkLst>
            <pc:docMk/>
            <pc:sldMk cId="3902132682" sldId="371"/>
            <ac:spMk id="58" creationId="{7E395B13-709F-4279-90DB-A05735179080}"/>
          </ac:spMkLst>
        </pc:spChg>
        <pc:spChg chg="del">
          <ac:chgData name="Jones Eduardo Egydio" userId="a52157a0-cc2e-4d45-b37d-467c513074bb" providerId="ADAL" clId="{A9ED7740-AF64-4E1E-B05F-52E36D2CCA22}" dt="2023-03-23T18:19:12.232" v="11040" actId="478"/>
          <ac:spMkLst>
            <pc:docMk/>
            <pc:sldMk cId="3902132682" sldId="371"/>
            <ac:spMk id="59" creationId="{E8464983-9929-4E7A-9C41-0944FD7ED304}"/>
          </ac:spMkLst>
        </pc:spChg>
        <pc:spChg chg="del">
          <ac:chgData name="Jones Eduardo Egydio" userId="a52157a0-cc2e-4d45-b37d-467c513074bb" providerId="ADAL" clId="{A9ED7740-AF64-4E1E-B05F-52E36D2CCA22}" dt="2023-03-23T18:19:12.232" v="11040" actId="478"/>
          <ac:spMkLst>
            <pc:docMk/>
            <pc:sldMk cId="3902132682" sldId="371"/>
            <ac:spMk id="60" creationId="{C2C03CCC-9070-4BB3-9E07-1E260C59907D}"/>
          </ac:spMkLst>
        </pc:spChg>
        <pc:spChg chg="del">
          <ac:chgData name="Jones Eduardo Egydio" userId="a52157a0-cc2e-4d45-b37d-467c513074bb" providerId="ADAL" clId="{A9ED7740-AF64-4E1E-B05F-52E36D2CCA22}" dt="2023-03-23T18:19:12.232" v="11040" actId="478"/>
          <ac:spMkLst>
            <pc:docMk/>
            <pc:sldMk cId="3902132682" sldId="371"/>
            <ac:spMk id="61" creationId="{422BC1DE-320F-4828-93AE-F596D4CC4883}"/>
          </ac:spMkLst>
        </pc:spChg>
        <pc:spChg chg="del">
          <ac:chgData name="Jones Eduardo Egydio" userId="a52157a0-cc2e-4d45-b37d-467c513074bb" providerId="ADAL" clId="{A9ED7740-AF64-4E1E-B05F-52E36D2CCA22}" dt="2023-03-23T18:19:12.232" v="11040" actId="478"/>
          <ac:spMkLst>
            <pc:docMk/>
            <pc:sldMk cId="3902132682" sldId="371"/>
            <ac:spMk id="62" creationId="{E28CA7B6-289E-44E4-8B25-81005868DBE7}"/>
          </ac:spMkLst>
        </pc:spChg>
        <pc:grpChg chg="del">
          <ac:chgData name="Jones Eduardo Egydio" userId="a52157a0-cc2e-4d45-b37d-467c513074bb" providerId="ADAL" clId="{A9ED7740-AF64-4E1E-B05F-52E36D2CCA22}" dt="2023-03-23T18:18:53.700" v="11035" actId="478"/>
          <ac:grpSpMkLst>
            <pc:docMk/>
            <pc:sldMk cId="3902132682" sldId="371"/>
            <ac:grpSpMk id="6" creationId="{1F70E420-D8D9-4EFC-81CD-786EFDBE51D9}"/>
          </ac:grpSpMkLst>
        </pc:grpChg>
        <pc:grpChg chg="del">
          <ac:chgData name="Jones Eduardo Egydio" userId="a52157a0-cc2e-4d45-b37d-467c513074bb" providerId="ADAL" clId="{A9ED7740-AF64-4E1E-B05F-52E36D2CCA22}" dt="2023-03-23T18:19:09.376" v="11039" actId="478"/>
          <ac:grpSpMkLst>
            <pc:docMk/>
            <pc:sldMk cId="3902132682" sldId="371"/>
            <ac:grpSpMk id="11" creationId="{13C733A9-8F7C-47C0-BFD6-A7F557CDDF33}"/>
          </ac:grpSpMkLst>
        </pc:grpChg>
        <pc:grpChg chg="del">
          <ac:chgData name="Jones Eduardo Egydio" userId="a52157a0-cc2e-4d45-b37d-467c513074bb" providerId="ADAL" clId="{A9ED7740-AF64-4E1E-B05F-52E36D2CCA22}" dt="2023-03-23T18:19:08.593" v="11038" actId="478"/>
          <ac:grpSpMkLst>
            <pc:docMk/>
            <pc:sldMk cId="3902132682" sldId="371"/>
            <ac:grpSpMk id="14" creationId="{B3CFF13E-77BB-4F1D-94E5-A3B9E0F87DD6}"/>
          </ac:grpSpMkLst>
        </pc:grpChg>
        <pc:grpChg chg="add mod">
          <ac:chgData name="Jones Eduardo Egydio" userId="a52157a0-cc2e-4d45-b37d-467c513074bb" providerId="ADAL" clId="{A9ED7740-AF64-4E1E-B05F-52E36D2CCA22}" dt="2023-03-23T18:21:01.694" v="11056" actId="1076"/>
          <ac:grpSpMkLst>
            <pc:docMk/>
            <pc:sldMk cId="3902132682" sldId="371"/>
            <ac:grpSpMk id="20" creationId="{F06411A2-7173-4E1E-AA75-E03EE22E1A6F}"/>
          </ac:grpSpMkLst>
        </pc:grpChg>
        <pc:grpChg chg="del">
          <ac:chgData name="Jones Eduardo Egydio" userId="a52157a0-cc2e-4d45-b37d-467c513074bb" providerId="ADAL" clId="{A9ED7740-AF64-4E1E-B05F-52E36D2CCA22}" dt="2023-03-23T18:19:12.232" v="11040" actId="478"/>
          <ac:grpSpMkLst>
            <pc:docMk/>
            <pc:sldMk cId="3902132682" sldId="371"/>
            <ac:grpSpMk id="23" creationId="{9D73FEEE-6403-4B15-9B6C-0FD205583367}"/>
          </ac:grpSpMkLst>
        </pc:grpChg>
        <pc:grpChg chg="del">
          <ac:chgData name="Jones Eduardo Egydio" userId="a52157a0-cc2e-4d45-b37d-467c513074bb" providerId="ADAL" clId="{A9ED7740-AF64-4E1E-B05F-52E36D2CCA22}" dt="2023-03-23T18:19:12.232" v="11040" actId="478"/>
          <ac:grpSpMkLst>
            <pc:docMk/>
            <pc:sldMk cId="3902132682" sldId="371"/>
            <ac:grpSpMk id="24" creationId="{CED4605E-B5C1-448C-8C56-D32C02FBCA13}"/>
          </ac:grpSpMkLst>
        </pc:grpChg>
        <pc:grpChg chg="del">
          <ac:chgData name="Jones Eduardo Egydio" userId="a52157a0-cc2e-4d45-b37d-467c513074bb" providerId="ADAL" clId="{A9ED7740-AF64-4E1E-B05F-52E36D2CCA22}" dt="2023-03-23T18:19:12.232" v="11040" actId="478"/>
          <ac:grpSpMkLst>
            <pc:docMk/>
            <pc:sldMk cId="3902132682" sldId="371"/>
            <ac:grpSpMk id="28" creationId="{7167535F-94E4-4E1F-82EE-61A8C81227F0}"/>
          </ac:grpSpMkLst>
        </pc:grpChg>
        <pc:grpChg chg="del">
          <ac:chgData name="Jones Eduardo Egydio" userId="a52157a0-cc2e-4d45-b37d-467c513074bb" providerId="ADAL" clId="{A9ED7740-AF64-4E1E-B05F-52E36D2CCA22}" dt="2023-03-23T18:19:12.232" v="11040" actId="478"/>
          <ac:grpSpMkLst>
            <pc:docMk/>
            <pc:sldMk cId="3902132682" sldId="371"/>
            <ac:grpSpMk id="32" creationId="{A8B66841-03E6-4535-A78D-D283B3899ADE}"/>
          </ac:grpSpMkLst>
        </pc:grpChg>
        <pc:picChg chg="add mod">
          <ac:chgData name="Jones Eduardo Egydio" userId="a52157a0-cc2e-4d45-b37d-467c513074bb" providerId="ADAL" clId="{A9ED7740-AF64-4E1E-B05F-52E36D2CCA22}" dt="2023-03-23T18:19:56.881" v="11049" actId="164"/>
          <ac:picMkLst>
            <pc:docMk/>
            <pc:sldMk cId="3902132682" sldId="371"/>
            <ac:picMk id="18" creationId="{928B7A69-CD84-4130-847A-7AB0C3D5C8CD}"/>
          </ac:picMkLst>
        </pc:picChg>
        <pc:picChg chg="add mod">
          <ac:chgData name="Jones Eduardo Egydio" userId="a52157a0-cc2e-4d45-b37d-467c513074bb" providerId="ADAL" clId="{A9ED7740-AF64-4E1E-B05F-52E36D2CCA22}" dt="2023-03-23T18:19:56.881" v="11049" actId="164"/>
          <ac:picMkLst>
            <pc:docMk/>
            <pc:sldMk cId="3902132682" sldId="371"/>
            <ac:picMk id="19" creationId="{1DB79325-EBAB-44C1-84B5-D0B78C4CA1B1}"/>
          </ac:picMkLst>
        </pc:picChg>
        <pc:picChg chg="add mod">
          <ac:chgData name="Jones Eduardo Egydio" userId="a52157a0-cc2e-4d45-b37d-467c513074bb" providerId="ADAL" clId="{A9ED7740-AF64-4E1E-B05F-52E36D2CCA22}" dt="2023-03-23T18:23:10.075" v="11065" actId="208"/>
          <ac:picMkLst>
            <pc:docMk/>
            <pc:sldMk cId="3902132682" sldId="371"/>
            <ac:picMk id="37" creationId="{63261DF7-33D6-4957-82E9-632EC7880D91}"/>
          </ac:picMkLst>
        </pc:picChg>
        <pc:cxnChg chg="mod">
          <ac:chgData name="Jones Eduardo Egydio" userId="a52157a0-cc2e-4d45-b37d-467c513074bb" providerId="ADAL" clId="{A9ED7740-AF64-4E1E-B05F-52E36D2CCA22}" dt="2023-03-23T18:19:08.593" v="11038" actId="478"/>
          <ac:cxnSpMkLst>
            <pc:docMk/>
            <pc:sldMk cId="3902132682" sldId="371"/>
            <ac:cxnSpMk id="9" creationId="{F1828BA1-0054-4F9C-8622-BD4437A72224}"/>
          </ac:cxnSpMkLst>
        </pc:cxnChg>
        <pc:cxnChg chg="mod">
          <ac:chgData name="Jones Eduardo Egydio" userId="a52157a0-cc2e-4d45-b37d-467c513074bb" providerId="ADAL" clId="{A9ED7740-AF64-4E1E-B05F-52E36D2CCA22}" dt="2023-03-23T18:18:53.700" v="11035" actId="478"/>
          <ac:cxnSpMkLst>
            <pc:docMk/>
            <pc:sldMk cId="3902132682" sldId="371"/>
            <ac:cxnSpMk id="43" creationId="{C2189B89-3591-4EC6-B568-BE2A361CF130}"/>
          </ac:cxnSpMkLst>
        </pc:cxnChg>
        <pc:cxnChg chg="mod">
          <ac:chgData name="Jones Eduardo Egydio" userId="a52157a0-cc2e-4d45-b37d-467c513074bb" providerId="ADAL" clId="{A9ED7740-AF64-4E1E-B05F-52E36D2CCA22}" dt="2023-03-23T18:18:53.700" v="11035" actId="478"/>
          <ac:cxnSpMkLst>
            <pc:docMk/>
            <pc:sldMk cId="3902132682" sldId="371"/>
            <ac:cxnSpMk id="44" creationId="{E6E9A907-23C1-4D3B-B910-E2BB3F191C56}"/>
          </ac:cxnSpMkLst>
        </pc:cxnChg>
        <pc:cxnChg chg="mod">
          <ac:chgData name="Jones Eduardo Egydio" userId="a52157a0-cc2e-4d45-b37d-467c513074bb" providerId="ADAL" clId="{A9ED7740-AF64-4E1E-B05F-52E36D2CCA22}" dt="2023-03-23T18:18:53.700" v="11035" actId="478"/>
          <ac:cxnSpMkLst>
            <pc:docMk/>
            <pc:sldMk cId="3902132682" sldId="371"/>
            <ac:cxnSpMk id="47" creationId="{AD991007-8EC7-4A18-B8AE-7C0BEB4FBA1B}"/>
          </ac:cxnSpMkLst>
        </pc:cxnChg>
        <pc:cxnChg chg="mod">
          <ac:chgData name="Jones Eduardo Egydio" userId="a52157a0-cc2e-4d45-b37d-467c513074bb" providerId="ADAL" clId="{A9ED7740-AF64-4E1E-B05F-52E36D2CCA22}" dt="2023-03-23T18:18:53.700" v="11035" actId="478"/>
          <ac:cxnSpMkLst>
            <pc:docMk/>
            <pc:sldMk cId="3902132682" sldId="371"/>
            <ac:cxnSpMk id="50" creationId="{F290EAB6-1A8A-4313-8B24-9F47224880A5}"/>
          </ac:cxnSpMkLst>
        </pc:cxnChg>
      </pc:sldChg>
      <pc:sldChg chg="addSp modSp add modAnim">
        <pc:chgData name="Jones Eduardo Egydio" userId="a52157a0-cc2e-4d45-b37d-467c513074bb" providerId="ADAL" clId="{A9ED7740-AF64-4E1E-B05F-52E36D2CCA22}" dt="2023-03-23T20:56:24.822" v="12140"/>
        <pc:sldMkLst>
          <pc:docMk/>
          <pc:sldMk cId="2101215961" sldId="372"/>
        </pc:sldMkLst>
        <pc:spChg chg="add mod">
          <ac:chgData name="Jones Eduardo Egydio" userId="a52157a0-cc2e-4d45-b37d-467c513074bb" providerId="ADAL" clId="{A9ED7740-AF64-4E1E-B05F-52E36D2CCA22}" dt="2023-03-23T18:47:38.053" v="11322" actId="20577"/>
          <ac:spMkLst>
            <pc:docMk/>
            <pc:sldMk cId="2101215961" sldId="372"/>
            <ac:spMk id="3" creationId="{C6553BB6-7604-46A5-AFB1-8D0DA92ED523}"/>
          </ac:spMkLst>
        </pc:spChg>
      </pc:sldChg>
      <pc:sldChg chg="modSp add">
        <pc:chgData name="Jones Eduardo Egydio" userId="a52157a0-cc2e-4d45-b37d-467c513074bb" providerId="ADAL" clId="{A9ED7740-AF64-4E1E-B05F-52E36D2CCA22}" dt="2023-03-23T19:55:04.788" v="11843" actId="20577"/>
        <pc:sldMkLst>
          <pc:docMk/>
          <pc:sldMk cId="2507745007" sldId="373"/>
        </pc:sldMkLst>
        <pc:spChg chg="mod">
          <ac:chgData name="Jones Eduardo Egydio" userId="a52157a0-cc2e-4d45-b37d-467c513074bb" providerId="ADAL" clId="{A9ED7740-AF64-4E1E-B05F-52E36D2CCA22}" dt="2023-03-23T19:55:04.788" v="11843" actId="20577"/>
          <ac:spMkLst>
            <pc:docMk/>
            <pc:sldMk cId="2507745007" sldId="373"/>
            <ac:spMk id="2" creationId="{BC79021C-FA34-431B-9263-E37956DF55C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E5D4470F-C30E-4679-B30B-A2E01842F2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C3FBC6B-BDCD-479D-A695-EB9F31EFEA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99B4E-3A8F-4E57-AF58-A7C181BF309F}" type="datetimeFigureOut">
              <a:rPr lang="pt-BR" smtClean="0"/>
              <a:t>22/11/2023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CF38653-93BB-4872-BF58-FF8386B99A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886DB9D-DF3C-4E4A-A425-F8D195A288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682DDB-A604-4AD4-AB0C-74A563210187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16396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315F0-16E5-4858-A616-ABB67EB84479}" type="datetimeFigureOut">
              <a:rPr lang="pt-BR" smtClean="0"/>
              <a:t>22/11/2023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3577" y="4748164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62416E-62BD-44D8-9770-73FA6490F550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0549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2B0A4E-9478-4F99-9441-12676BE271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B0A79D7-F345-4E7B-9075-97FD2ED095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AED94D0-6600-442E-8019-8C686339B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25F58-95D6-4E80-920F-9304F98CAA75}" type="datetime1">
              <a:rPr lang="pt-BR" smtClean="0"/>
              <a:t>22/11/2023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307E662-8015-4520-93F8-3F61B09C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 sz="1000" dirty="0"/>
              <a:t>Prof. Jones Egydio</a:t>
            </a:r>
          </a:p>
          <a:p>
            <a:r>
              <a:rPr lang="pt-BR" sz="800" dirty="0"/>
              <a:t>Jones.Egydio@maua.br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AD148D8-F372-4CE2-9BC1-BDD392345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9264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9B10E6-1B88-47CA-8EB7-9DDFE0AF0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309447-277F-4633-8DCC-89EE30684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BD11BB8-818B-45BF-8DFB-6164B8CA4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81AB-DBD2-4A41-BBC9-B96A451BDCB2}" type="datetime1">
              <a:rPr lang="pt-BR" smtClean="0"/>
              <a:t>22/11/2023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210319-75D4-4AFD-8D57-8D023E262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F8FEEA-2E38-401B-8761-B8BCBA470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6538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D88418E-55F9-46B8-92DC-096CDBBB2D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940503D-91DB-4B7A-A51F-1E740875C7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A6CFF66-7B94-437F-85C9-C61FC617C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3A6D-0347-4B7E-A23A-A4BB69AF7116}" type="datetime1">
              <a:rPr lang="pt-BR" smtClean="0"/>
              <a:t>22/11/2023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BFEFCA-8758-4171-B32E-770E63E7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6494F6-F9F8-408D-9673-7E06F9E2C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86905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gradFill flip="none" rotWithShape="1">
          <a:gsLst>
            <a:gs pos="100000">
              <a:schemeClr val="accent1">
                <a:lumMod val="75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2B0A4E-9478-4F99-9441-12676BE271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B0A79D7-F345-4E7B-9075-97FD2ED095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AED94D0-6600-442E-8019-8C686339B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25F58-95D6-4E80-920F-9304F98CAA75}" type="datetime1">
              <a:rPr lang="pt-BR" smtClean="0"/>
              <a:t>22/11/2023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307E662-8015-4520-93F8-3F61B09C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 sz="1000" dirty="0"/>
              <a:t>Prof. Jones Egydio</a:t>
            </a:r>
          </a:p>
          <a:p>
            <a:r>
              <a:rPr lang="pt-BR" sz="800" dirty="0"/>
              <a:t>Jones.Egydio@maua.br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AD148D8-F372-4CE2-9BC1-BDD392345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178395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49155B-2423-4164-B68B-CD64CAEC5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7CABF6-B598-4127-9D21-F4F472454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9F6538-1E6E-47E3-8E95-CA02EA111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96B35-0859-4884-AA16-212EA731F977}" type="datetime1">
              <a:rPr lang="pt-BR" smtClean="0"/>
              <a:t>22/11/2023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B6FF0-0AEA-4E3C-AD15-8B8EBF3D2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F8DE822-64B4-4CE9-BC85-932F9EB28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5887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782E1A-3F9D-4D2D-A4D4-4DAD4543A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3D8667F-A861-456F-A1FC-FEDA5989D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ACEFC1-657E-4276-B8E8-2D0B8A97D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CCF24-506D-4586-8BEB-262A8538FA72}" type="datetime1">
              <a:rPr lang="pt-BR" smtClean="0"/>
              <a:t>22/11/2023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380ADA-F392-410D-B6CA-1367513B4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FB20CF-6438-4B16-9679-200B54E93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90986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142280-DC37-422A-9C05-97745D133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F23349-7666-49E9-B8AD-CAEA8876E0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E00E82E-D8CF-4937-BA0B-9EADBD368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BCD8604-BD54-4492-AC36-62B97B607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3B43B-8A94-4810-A66C-9610439C9AA2}" type="datetime1">
              <a:rPr lang="pt-BR" smtClean="0"/>
              <a:t>22/11/2023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A0BAA6-60D0-48B6-A98D-810A160DC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D11651D-C31F-4F50-8A6C-EAD814C8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355034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0F30BF-9499-4318-B3CC-B6E9145C6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3BB1FD-6C68-43CD-ACCF-B60BFE329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F8F1E49-5C8E-46F9-8BE0-FEFE068D2B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7B73B0B-CD80-48C3-AF2B-8C7D40E469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F706B3D-E47D-4AF1-A593-02B966A728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891753A-A4BF-41C1-AA72-7C2E2D5F4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1BE33-127D-487B-B155-1BAC4343AB9A}" type="datetime1">
              <a:rPr lang="pt-BR" smtClean="0"/>
              <a:t>22/11/2023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522B8B5-4E34-400F-A097-24CCDFCF7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020421B-7F7D-4F67-825E-4AAAE0FA6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77037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D5AA40-A726-48AD-BF79-D6989B3CA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A098CB0-988A-4E91-8DFA-5636CBBC4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D8570-2685-4A89-8BB5-A38410E78AF7}" type="datetime1">
              <a:rPr lang="pt-BR" smtClean="0"/>
              <a:t>22/11/2023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97B1ABC-069F-4A03-8705-0AC67A1F1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66F3D7E-6610-426F-B980-2B729AD3C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77706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4B55866-E628-400D-A288-E1566E6A1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3E952-962A-4C6C-AE8C-C53E2072BFDC}" type="datetime1">
              <a:rPr lang="pt-BR" smtClean="0"/>
              <a:t>22/11/2023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B655CF7-AB0C-4778-A910-FE5FA7B1D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95FE73E-E61B-4E63-BD5C-A234C6C26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62713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7FD258-5C47-4ED6-BD7B-E1922BC71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305D36-350F-498D-AF99-83405CD70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FED8D98-D709-4EAC-88F9-3EE97AEC5D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55B7795-AF2E-467A-82A2-952E3420F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BE844-CEAD-4DEF-9CC9-C272659B8AD6}" type="datetime1">
              <a:rPr lang="pt-BR" smtClean="0"/>
              <a:t>22/11/2023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106C81-8406-43E1-B701-27FF5BA28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292576F-A2DC-46E7-ADBB-8F43247B2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88919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49155B-2423-4164-B68B-CD64CAEC5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7CABF6-B598-4127-9D21-F4F472454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9F6538-1E6E-47E3-8E95-CA02EA111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96B35-0859-4884-AA16-212EA731F977}" type="datetime1">
              <a:rPr lang="pt-BR" smtClean="0"/>
              <a:t>22/11/2023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B6FF0-0AEA-4E3C-AD15-8B8EBF3D2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F8DE822-64B4-4CE9-BC85-932F9EB28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1893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B16663-7E0D-4063-AD7A-D25D91CF5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6819AB3-98F7-4C18-A1AB-9CA3F77D50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B3086EC-3966-4D11-8CC5-3AF201F8B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A0D82E7-7A6A-4BA1-930C-BA9D5CF4F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251AA-A518-4867-A45E-D2859FE9468A}" type="datetime1">
              <a:rPr lang="pt-BR" smtClean="0"/>
              <a:t>22/11/2023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06A718C-D6C5-461A-AB9F-DD8A915C6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F2958B1-6AE1-42E6-958B-739DE3701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343832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9B10E6-1B88-47CA-8EB7-9DDFE0AF0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309447-277F-4633-8DCC-89EE30684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BD11BB8-818B-45BF-8DFB-6164B8CA4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81AB-DBD2-4A41-BBC9-B96A451BDCB2}" type="datetime1">
              <a:rPr lang="pt-BR" smtClean="0"/>
              <a:t>22/11/2023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210319-75D4-4AFD-8D57-8D023E262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F8FEEA-2E38-401B-8761-B8BCBA470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02681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D88418E-55F9-46B8-92DC-096CDBBB2D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940503D-91DB-4B7A-A51F-1E740875C7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A6CFF66-7B94-437F-85C9-C61FC617C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3A6D-0347-4B7E-A23A-A4BB69AF7116}" type="datetime1">
              <a:rPr lang="pt-BR" smtClean="0"/>
              <a:t>22/11/2023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BFEFCA-8758-4171-B32E-770E63E7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6494F6-F9F8-408D-9673-7E06F9E2C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5904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782E1A-3F9D-4D2D-A4D4-4DAD4543A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3D8667F-A861-456F-A1FC-FEDA5989D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ACEFC1-657E-4276-B8E8-2D0B8A97D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CCF24-506D-4586-8BEB-262A8538FA72}" type="datetime1">
              <a:rPr lang="pt-BR" smtClean="0"/>
              <a:t>22/11/2023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380ADA-F392-410D-B6CA-1367513B4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FB20CF-6438-4B16-9679-200B54E93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1998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142280-DC37-422A-9C05-97745D133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F23349-7666-49E9-B8AD-CAEA8876E0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E00E82E-D8CF-4937-BA0B-9EADBD368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BCD8604-BD54-4492-AC36-62B97B607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3B43B-8A94-4810-A66C-9610439C9AA2}" type="datetime1">
              <a:rPr lang="pt-BR" smtClean="0"/>
              <a:t>22/11/2023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A0BAA6-60D0-48B6-A98D-810A160DC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D11651D-C31F-4F50-8A6C-EAD814C8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364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0F30BF-9499-4318-B3CC-B6E9145C6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3BB1FD-6C68-43CD-ACCF-B60BFE329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F8F1E49-5C8E-46F9-8BE0-FEFE068D2B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7B73B0B-CD80-48C3-AF2B-8C7D40E469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F706B3D-E47D-4AF1-A593-02B966A728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891753A-A4BF-41C1-AA72-7C2E2D5F4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1BE33-127D-487B-B155-1BAC4343AB9A}" type="datetime1">
              <a:rPr lang="pt-BR" smtClean="0"/>
              <a:t>22/11/2023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522B8B5-4E34-400F-A097-24CCDFCF7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020421B-7F7D-4F67-825E-4AAAE0FA6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50789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D5AA40-A726-48AD-BF79-D6989B3CA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A098CB0-988A-4E91-8DFA-5636CBBC4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D8570-2685-4A89-8BB5-A38410E78AF7}" type="datetime1">
              <a:rPr lang="pt-BR" smtClean="0"/>
              <a:t>22/11/2023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97B1ABC-069F-4A03-8705-0AC67A1F1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66F3D7E-6610-426F-B980-2B729AD3C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73311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4B55866-E628-400D-A288-E1566E6A1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3E952-962A-4C6C-AE8C-C53E2072BFDC}" type="datetime1">
              <a:rPr lang="pt-BR" smtClean="0"/>
              <a:t>22/11/2023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B655CF7-AB0C-4778-A910-FE5FA7B1D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95FE73E-E61B-4E63-BD5C-A234C6C26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8732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7FD258-5C47-4ED6-BD7B-E1922BC71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305D36-350F-498D-AF99-83405CD70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FED8D98-D709-4EAC-88F9-3EE97AEC5D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55B7795-AF2E-467A-82A2-952E3420F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BE844-CEAD-4DEF-9CC9-C272659B8AD6}" type="datetime1">
              <a:rPr lang="pt-BR" smtClean="0"/>
              <a:t>22/11/2023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106C81-8406-43E1-B701-27FF5BA28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292576F-A2DC-46E7-ADBB-8F43247B2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1057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B16663-7E0D-4063-AD7A-D25D91CF5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6819AB3-98F7-4C18-A1AB-9CA3F77D50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B3086EC-3966-4D11-8CC5-3AF201F8B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A0D82E7-7A6A-4BA1-930C-BA9D5CF4F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251AA-A518-4867-A45E-D2859FE9468A}" type="datetime1">
              <a:rPr lang="pt-BR" smtClean="0"/>
              <a:t>22/11/2023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06A718C-D6C5-461A-AB9F-DD8A915C6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F2958B1-6AE1-42E6-958B-739DE3701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448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99000">
              <a:schemeClr val="accent1">
                <a:lumMod val="45000"/>
                <a:lumOff val="55000"/>
              </a:schemeClr>
            </a:gs>
            <a:gs pos="92000">
              <a:schemeClr val="tx2">
                <a:lumMod val="20000"/>
                <a:lumOff val="8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B8D0260-35E9-4ED1-B654-514E13F1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2BC094-3924-4D1A-BAFC-F9BA1A036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73F62B7-371B-4019-B41E-153F905A5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127CC-1921-4FC9-B4B3-F0144CB50A33}" type="datetime1">
              <a:rPr lang="pt-BR" smtClean="0"/>
              <a:t>22/11/2023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42FEB5-A229-4377-8A15-CE36260404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CCDF72-BEE5-42F5-9FE3-617C24AD9A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6993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99000">
              <a:schemeClr val="accent1">
                <a:lumMod val="45000"/>
                <a:lumOff val="55000"/>
              </a:schemeClr>
            </a:gs>
            <a:gs pos="92000">
              <a:schemeClr val="tx2">
                <a:lumMod val="20000"/>
                <a:lumOff val="8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B8D0260-35E9-4ED1-B654-514E13F1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2BC094-3924-4D1A-BAFC-F9BA1A036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73F62B7-371B-4019-B41E-153F905A5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127CC-1921-4FC9-B4B3-F0144CB50A33}" type="datetime1">
              <a:rPr lang="pt-BR" smtClean="0"/>
              <a:t>22/11/2023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42FEB5-A229-4377-8A15-CE36260404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CCDF72-BEE5-42F5-9FE3-617C24AD9A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8497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5.svg"/><Relationship Id="rId7" Type="http://schemas.openxmlformats.org/officeDocument/2006/relationships/image" Target="../media/image19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5.svg"/><Relationship Id="rId7" Type="http://schemas.openxmlformats.org/officeDocument/2006/relationships/image" Target="../media/image260.png"/><Relationship Id="rId12" Type="http://schemas.openxmlformats.org/officeDocument/2006/relationships/image" Target="../media/image310.png"/><Relationship Id="rId17" Type="http://schemas.openxmlformats.org/officeDocument/2006/relationships/image" Target="../media/image36.png"/><Relationship Id="rId2" Type="http://schemas.openxmlformats.org/officeDocument/2006/relationships/image" Target="../media/image4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31.png"/><Relationship Id="rId5" Type="http://schemas.openxmlformats.org/officeDocument/2006/relationships/image" Target="../media/image240.png"/><Relationship Id="rId15" Type="http://schemas.openxmlformats.org/officeDocument/2006/relationships/image" Target="../media/image34.png"/><Relationship Id="rId10" Type="http://schemas.openxmlformats.org/officeDocument/2006/relationships/image" Target="../media/image290.png"/><Relationship Id="rId19" Type="http://schemas.openxmlformats.org/officeDocument/2006/relationships/image" Target="../media/image38.png"/><Relationship Id="rId4" Type="http://schemas.openxmlformats.org/officeDocument/2006/relationships/image" Target="../media/image30.png"/><Relationship Id="rId9" Type="http://schemas.openxmlformats.org/officeDocument/2006/relationships/image" Target="../media/image280.png"/><Relationship Id="rId1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5.svg"/><Relationship Id="rId7" Type="http://schemas.openxmlformats.org/officeDocument/2006/relationships/image" Target="../media/image260.png"/><Relationship Id="rId12" Type="http://schemas.openxmlformats.org/officeDocument/2006/relationships/image" Target="../media/image310.png"/><Relationship Id="rId17" Type="http://schemas.openxmlformats.org/officeDocument/2006/relationships/image" Target="../media/image36.png"/><Relationship Id="rId2" Type="http://schemas.openxmlformats.org/officeDocument/2006/relationships/image" Target="../media/image4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31.png"/><Relationship Id="rId5" Type="http://schemas.openxmlformats.org/officeDocument/2006/relationships/image" Target="../media/image240.png"/><Relationship Id="rId15" Type="http://schemas.openxmlformats.org/officeDocument/2006/relationships/image" Target="../media/image34.png"/><Relationship Id="rId10" Type="http://schemas.openxmlformats.org/officeDocument/2006/relationships/image" Target="../media/image290.png"/><Relationship Id="rId19" Type="http://schemas.openxmlformats.org/officeDocument/2006/relationships/image" Target="../media/image38.png"/><Relationship Id="rId4" Type="http://schemas.openxmlformats.org/officeDocument/2006/relationships/image" Target="../media/image30.png"/><Relationship Id="rId9" Type="http://schemas.openxmlformats.org/officeDocument/2006/relationships/image" Target="../media/image280.png"/><Relationship Id="rId1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56.png"/><Relationship Id="rId9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www.youtube.com/watch?v=YQSQGOTwOPg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580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hyperlink" Target="https://www.researchgate.net/publication/13853244_Long_Short-term_Memory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eg"/><Relationship Id="rId5" Type="http://schemas.openxmlformats.org/officeDocument/2006/relationships/hyperlink" Target="https://www.youtube.com/watch?v=WCUNPb-5EYI&amp;t=0s" TargetMode="External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0.png"/><Relationship Id="rId5" Type="http://schemas.openxmlformats.org/officeDocument/2006/relationships/image" Target="../media/image79.png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eg"/><Relationship Id="rId5" Type="http://schemas.openxmlformats.org/officeDocument/2006/relationships/hyperlink" Target="https://arxiv.org/abs/1412.3555" TargetMode="External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eg"/><Relationship Id="rId5" Type="http://schemas.openxmlformats.org/officeDocument/2006/relationships/hyperlink" Target="https://arxiv.org/pdf/1412.3555.pdf#:~:text=A%20gated%20recurrent%20unit%20(GRU)%20was%20proposed%20by%20Cho%20et,having%20a%20separate%20memory%20cells." TargetMode="External"/><Relationship Id="rId4" Type="http://schemas.openxmlformats.org/officeDocument/2006/relationships/image" Target="../media/image8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eg"/><Relationship Id="rId5" Type="http://schemas.openxmlformats.org/officeDocument/2006/relationships/hyperlink" Target="https://www.youtube.com/watch?v=8HyCNIVRbSU&amp;t=0s" TargetMode="External"/><Relationship Id="rId4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proceedings.neurips.cc/paper/2017/file/3f5ee243547dee91fbd053c1c4a845aa-Pap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412.3555" TargetMode="Externa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3" Type="http://schemas.openxmlformats.org/officeDocument/2006/relationships/image" Target="../media/image5.svg"/><Relationship Id="rId7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RCo8Feho1RI" TargetMode="External"/><Relationship Id="rId5" Type="http://schemas.openxmlformats.org/officeDocument/2006/relationships/image" Target="../media/image87.png"/><Relationship Id="rId4" Type="http://schemas.openxmlformats.org/officeDocument/2006/relationships/hyperlink" Target="https://brasil.elpais.com/brasil/2019/02/04/cultura/1549284459_079024.html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nvidia.com.br/2022/04/19/o-que-e-um-modelo-transformer/" TargetMode="Externa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eg"/><Relationship Id="rId5" Type="http://schemas.openxmlformats.org/officeDocument/2006/relationships/hyperlink" Target="https://earth.nullschool.net/" TargetMode="External"/><Relationship Id="rId4" Type="http://schemas.openxmlformats.org/officeDocument/2006/relationships/image" Target="../media/image9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eplearningbook.com.br/redes-neurais-recorrentes/" TargetMode="External"/><Relationship Id="rId3" Type="http://schemas.openxmlformats.org/officeDocument/2006/relationships/image" Target="../media/image5.svg"/><Relationship Id="rId7" Type="http://schemas.openxmlformats.org/officeDocument/2006/relationships/hyperlink" Target="https://colah.github.io/posts/2015-08-Understanding-LSTMs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2.inf.ufg.br/" TargetMode="External"/><Relationship Id="rId5" Type="http://schemas.openxmlformats.org/officeDocument/2006/relationships/hyperlink" Target="http://introtodeeplearning.com/" TargetMode="External"/><Relationship Id="rId4" Type="http://schemas.openxmlformats.org/officeDocument/2006/relationships/hyperlink" Target="https://calvinfeng.gitbook.io/machine-learning-notebook/supervised-learning/recurrent-neural-network/recurrent_neural_network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m 8" descr="Conexões Digitais">
            <a:extLst>
              <a:ext uri="{FF2B5EF4-FFF2-40B4-BE49-F238E27FC236}">
                <a16:creationId xmlns:a16="http://schemas.microsoft.com/office/drawing/2014/main" id="{391ED85C-168A-4AEF-B9F1-2E8964C43F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449" t="9091" r="24372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8B3B83-7D3C-4231-8D90-9C379CF8A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4153980" cy="3204134"/>
          </a:xfrm>
        </p:spPr>
        <p:txBody>
          <a:bodyPr anchor="b">
            <a:normAutofit/>
          </a:bodyPr>
          <a:lstStyle/>
          <a:p>
            <a:pPr algn="l"/>
            <a:br>
              <a:rPr lang="pt-BR" sz="4400" b="1" dirty="0">
                <a:latin typeface="Overpass"/>
                <a:ea typeface="UD Digi Kyokasho N-B" panose="020B0400000000000000" pitchFamily="18" charset="-128"/>
              </a:rPr>
            </a:br>
            <a:r>
              <a:rPr lang="pt-BR" sz="4400" b="1" dirty="0">
                <a:latin typeface="Overpass"/>
                <a:ea typeface="UD Digi Kyokasho N-B" panose="020B0400000000000000" pitchFamily="18" charset="-128"/>
              </a:rPr>
              <a:t>Capacitação</a:t>
            </a:r>
            <a:br>
              <a:rPr lang="pt-BR" sz="4400" b="1" dirty="0">
                <a:latin typeface="Overpass"/>
                <a:ea typeface="UD Digi Kyokasho N-B" panose="020B0400000000000000" pitchFamily="18" charset="-128"/>
              </a:rPr>
            </a:br>
            <a:r>
              <a:rPr lang="pt-BR" sz="4400" b="1" dirty="0" err="1">
                <a:latin typeface="Overpass"/>
                <a:ea typeface="UD Digi Kyokasho N-B" panose="020B0400000000000000" pitchFamily="18" charset="-128"/>
              </a:rPr>
              <a:t>DiRWA</a:t>
            </a:r>
            <a:br>
              <a:rPr lang="pt-BR" sz="4400" dirty="0">
                <a:latin typeface="Overpass"/>
                <a:ea typeface="UD Digi Kyokasho N-B" panose="020B0400000000000000" pitchFamily="18" charset="-128"/>
              </a:rPr>
            </a:br>
            <a:br>
              <a:rPr lang="pt-BR" sz="4400" dirty="0">
                <a:latin typeface="Overpass"/>
                <a:ea typeface="UD Digi Kyokasho N-B" panose="020B0400000000000000" pitchFamily="18" charset="-128"/>
              </a:rPr>
            </a:br>
            <a:r>
              <a:rPr lang="pt-BR" sz="2800" dirty="0">
                <a:latin typeface="Overpass"/>
                <a:ea typeface="UD Digi Kyokasho N-B" panose="020B0400000000000000" pitchFamily="18" charset="-128"/>
              </a:rPr>
              <a:t>Redes Neurais Recorrentes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D210C1C3-481C-4D13-8E2C-BAB249BB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52591" y="6313279"/>
            <a:ext cx="2809017" cy="365125"/>
          </a:xfrm>
        </p:spPr>
        <p:txBody>
          <a:bodyPr>
            <a:normAutofit/>
          </a:bodyPr>
          <a:lstStyle>
            <a:lvl1pPr>
              <a:defRPr b="1"/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Novembro/2023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87CE233-8CDD-4D2D-BEB1-678D5E8714F2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áfico 15">
            <a:extLst>
              <a:ext uri="{FF2B5EF4-FFF2-40B4-BE49-F238E27FC236}">
                <a16:creationId xmlns:a16="http://schemas.microsoft.com/office/drawing/2014/main" id="{4D8992CF-F3FA-2769-B44C-9D81E288F5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7155" r="78592"/>
          <a:stretch/>
        </p:blipFill>
        <p:spPr>
          <a:xfrm>
            <a:off x="11303998" y="164605"/>
            <a:ext cx="720000" cy="720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0ECD9495-E768-273B-04B8-963ED5034408}"/>
              </a:ext>
            </a:extLst>
          </p:cNvPr>
          <p:cNvSpPr txBox="1">
            <a:spLocks/>
          </p:cNvSpPr>
          <p:nvPr/>
        </p:nvSpPr>
        <p:spPr>
          <a:xfrm>
            <a:off x="477980" y="6052731"/>
            <a:ext cx="9339205" cy="6256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verpass"/>
                <a:ea typeface="UD Digi Kyokasho N-B" panose="020B0400000000000000" pitchFamily="18" charset="-128"/>
                <a:cs typeface="+mj-cs"/>
              </a:rPr>
            </a:b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verpass"/>
                <a:ea typeface="UD Digi Kyokasho N-B" panose="020B0400000000000000" pitchFamily="18" charset="-128"/>
                <a:cs typeface="+mj-cs"/>
              </a:rPr>
              <a:t>IMT – Instituto Mauá de Tecnologia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verpass"/>
              <a:ea typeface="UD Digi Kyokasho N-B" panose="020B0400000000000000" pitchFamily="18" charset="-128"/>
              <a:cs typeface="+mj-cs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D3E4647C-CA04-E449-7396-26E20A0DA13D}"/>
              </a:ext>
            </a:extLst>
          </p:cNvPr>
          <p:cNvSpPr txBox="1">
            <a:spLocks/>
          </p:cNvSpPr>
          <p:nvPr/>
        </p:nvSpPr>
        <p:spPr>
          <a:xfrm>
            <a:off x="477979" y="4876777"/>
            <a:ext cx="9339205" cy="6256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verpass"/>
                <a:ea typeface="UD Digi Kyokasho N-B" panose="020B0400000000000000" pitchFamily="18" charset="-128"/>
                <a:cs typeface="+mj-cs"/>
              </a:rPr>
              <a:t>Jones Egydio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4400" b="1" dirty="0">
              <a:solidFill>
                <a:prstClr val="white"/>
              </a:solidFill>
              <a:latin typeface="Overpass"/>
              <a:ea typeface="UD Digi Kyokasho N-B" panose="020B0400000000000000" pitchFamily="18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verpass"/>
                <a:ea typeface="UD Digi Kyokasho N-B" panose="020B0400000000000000" pitchFamily="18" charset="-128"/>
                <a:cs typeface="+mj-cs"/>
              </a:rPr>
              <a:t>Lucas Buk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verpass"/>
              <a:ea typeface="UD Digi Kyokasho N-B" panose="020B0400000000000000" pitchFamily="18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71487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Handling</a:t>
            </a:r>
            <a:r>
              <a:rPr lang="pt-BR" b="1" dirty="0"/>
              <a:t> Individual Time </a:t>
            </a:r>
            <a:r>
              <a:rPr lang="pt-BR" b="1" dirty="0" err="1"/>
              <a:t>Steps</a:t>
            </a:r>
            <a:endParaRPr lang="pt-BR" b="1"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9FDA5D5-1C94-491E-BE04-19249CAB0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10</a:t>
            </a:fld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2E030B2-3E06-4BE0-AEF4-5702DDC8FE86}"/>
              </a:ext>
            </a:extLst>
          </p:cNvPr>
          <p:cNvSpPr/>
          <p:nvPr/>
        </p:nvSpPr>
        <p:spPr>
          <a:xfrm>
            <a:off x="1911925" y="5798636"/>
            <a:ext cx="83681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b="1" dirty="0"/>
              <a:t>Fonte: MIT </a:t>
            </a:r>
            <a:r>
              <a:rPr lang="pt-BR" sz="1200" b="1" dirty="0" err="1"/>
              <a:t>Introduction</a:t>
            </a:r>
            <a:r>
              <a:rPr lang="pt-BR" sz="1200" b="1" dirty="0"/>
              <a:t> </a:t>
            </a:r>
            <a:r>
              <a:rPr lang="pt-BR" sz="1200" b="1" dirty="0" err="1"/>
              <a:t>to</a:t>
            </a:r>
            <a:r>
              <a:rPr lang="pt-BR" sz="1200" b="1" dirty="0"/>
              <a:t> Deep Learning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54E4A29-9946-4B7F-8FF6-BF4E0C39B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385" y="1468849"/>
            <a:ext cx="9827226" cy="4308144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B0B26322-B335-469F-B7BC-CABC37BE0FB4}"/>
              </a:ext>
            </a:extLst>
          </p:cNvPr>
          <p:cNvGrpSpPr/>
          <p:nvPr/>
        </p:nvGrpSpPr>
        <p:grpSpPr>
          <a:xfrm>
            <a:off x="4309148" y="1493563"/>
            <a:ext cx="1935132" cy="4091391"/>
            <a:chOff x="4309148" y="1468849"/>
            <a:chExt cx="1935132" cy="4091391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9AA1964B-7FF7-4BF2-A8D3-DE5C9ACF0F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3081"/>
            <a:stretch/>
          </p:blipFill>
          <p:spPr>
            <a:xfrm>
              <a:off x="4346355" y="1468849"/>
              <a:ext cx="1897925" cy="4091391"/>
            </a:xfrm>
            <a:prstGeom prst="rect">
              <a:avLst/>
            </a:prstGeom>
          </p:spPr>
        </p:pic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4240BE81-BB75-4ECE-8FDE-D6E88A56CC87}"/>
                </a:ext>
              </a:extLst>
            </p:cNvPr>
            <p:cNvSpPr/>
            <p:nvPr/>
          </p:nvSpPr>
          <p:spPr>
            <a:xfrm>
              <a:off x="4309148" y="4293569"/>
              <a:ext cx="98616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200" b="1" i="1" dirty="0"/>
                <a:t>t = 0</a:t>
              </a: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362939F-52B1-44A8-9202-B6C9BAC61840}"/>
              </a:ext>
            </a:extLst>
          </p:cNvPr>
          <p:cNvGrpSpPr/>
          <p:nvPr/>
        </p:nvGrpSpPr>
        <p:grpSpPr>
          <a:xfrm>
            <a:off x="6411082" y="1518277"/>
            <a:ext cx="4431727" cy="4091391"/>
            <a:chOff x="6411082" y="1518277"/>
            <a:chExt cx="4431727" cy="4091391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FC5D9B1E-0CFB-45A8-8375-3DFBDC31F7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4986"/>
            <a:stretch/>
          </p:blipFill>
          <p:spPr>
            <a:xfrm>
              <a:off x="6411082" y="1518277"/>
              <a:ext cx="4431727" cy="4091391"/>
            </a:xfrm>
            <a:prstGeom prst="rect">
              <a:avLst/>
            </a:prstGeom>
          </p:spPr>
        </p:pic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058A8A87-D447-40D3-8D9C-F3B1BA020847}"/>
                </a:ext>
              </a:extLst>
            </p:cNvPr>
            <p:cNvSpPr/>
            <p:nvPr/>
          </p:nvSpPr>
          <p:spPr>
            <a:xfrm>
              <a:off x="6411082" y="4318282"/>
              <a:ext cx="98616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200" b="1" i="1" dirty="0"/>
                <a:t>t = 1</a:t>
              </a: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9C1DC41E-96EA-4144-B2A1-4145BD38FCF9}"/>
                </a:ext>
              </a:extLst>
            </p:cNvPr>
            <p:cNvSpPr/>
            <p:nvPr/>
          </p:nvSpPr>
          <p:spPr>
            <a:xfrm>
              <a:off x="8548416" y="4319886"/>
              <a:ext cx="98616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200" b="1" i="1" dirty="0"/>
                <a:t>t = 2</a:t>
              </a:r>
            </a:p>
          </p:txBody>
        </p:sp>
      </p:grpSp>
      <p:pic>
        <p:nvPicPr>
          <p:cNvPr id="18" name="Imagem 17">
            <a:extLst>
              <a:ext uri="{FF2B5EF4-FFF2-40B4-BE49-F238E27FC236}">
                <a16:creationId xmlns:a16="http://schemas.microsoft.com/office/drawing/2014/main" id="{EF9A6D57-5DD9-417D-982C-3BDC4F39E9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8465" y="5294717"/>
            <a:ext cx="1622897" cy="482276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46B60AC4-7B87-488B-9010-65EAA25FFC51}"/>
              </a:ext>
            </a:extLst>
          </p:cNvPr>
          <p:cNvSpPr/>
          <p:nvPr/>
        </p:nvSpPr>
        <p:spPr>
          <a:xfrm>
            <a:off x="9041499" y="1869989"/>
            <a:ext cx="1379365" cy="92442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08963785-13B2-4895-84AB-18D5085F677C}"/>
              </a:ext>
            </a:extLst>
          </p:cNvPr>
          <p:cNvSpPr/>
          <p:nvPr/>
        </p:nvSpPr>
        <p:spPr>
          <a:xfrm>
            <a:off x="4491533" y="4294341"/>
            <a:ext cx="3712693" cy="100037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DE26C1C2-8BC7-44A2-B0FA-B3D5ED2C34B0}"/>
              </a:ext>
            </a:extLst>
          </p:cNvPr>
          <p:cNvSpPr/>
          <p:nvPr/>
        </p:nvSpPr>
        <p:spPr>
          <a:xfrm>
            <a:off x="4269870" y="1516329"/>
            <a:ext cx="39343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b="1" i="1" dirty="0"/>
              <a:t>Aplicando o mesmo modelo em várias etapas de tempo...</a:t>
            </a:r>
          </a:p>
        </p:txBody>
      </p:sp>
      <p:cxnSp>
        <p:nvCxnSpPr>
          <p:cNvPr id="10" name="Conector: Angulado 9">
            <a:extLst>
              <a:ext uri="{FF2B5EF4-FFF2-40B4-BE49-F238E27FC236}">
                <a16:creationId xmlns:a16="http://schemas.microsoft.com/office/drawing/2014/main" id="{E0CC1F88-1E17-4ABC-A49F-DFEDB61EAF7E}"/>
              </a:ext>
            </a:extLst>
          </p:cNvPr>
          <p:cNvCxnSpPr>
            <a:stCxn id="19" idx="1"/>
            <a:endCxn id="20" idx="3"/>
          </p:cNvCxnSpPr>
          <p:nvPr/>
        </p:nvCxnSpPr>
        <p:spPr>
          <a:xfrm rot="10800000" flipV="1">
            <a:off x="8204227" y="2332199"/>
            <a:ext cx="837273" cy="2462329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28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Neurônios com recorrência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9FDA5D5-1C94-491E-BE04-19249CAB0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11</a:t>
            </a:fld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2E030B2-3E06-4BE0-AEF4-5702DDC8FE86}"/>
              </a:ext>
            </a:extLst>
          </p:cNvPr>
          <p:cNvSpPr/>
          <p:nvPr/>
        </p:nvSpPr>
        <p:spPr>
          <a:xfrm>
            <a:off x="1182385" y="5798636"/>
            <a:ext cx="98272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/>
              <a:t>Fonte: MIT </a:t>
            </a:r>
            <a:r>
              <a:rPr lang="pt-BR" sz="1200" b="1" dirty="0" err="1"/>
              <a:t>Introduction</a:t>
            </a:r>
            <a:r>
              <a:rPr lang="pt-BR" sz="1200" b="1" dirty="0"/>
              <a:t> </a:t>
            </a:r>
            <a:r>
              <a:rPr lang="pt-BR" sz="1200" b="1" dirty="0" err="1"/>
              <a:t>to</a:t>
            </a:r>
            <a:r>
              <a:rPr lang="pt-BR" sz="1200" b="1" dirty="0"/>
              <a:t> Deep Learning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54E4A29-9946-4B7F-8FF6-BF4E0C39B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385" y="1468849"/>
            <a:ext cx="9827226" cy="4308144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B0B26322-B335-469F-B7BC-CABC37BE0FB4}"/>
              </a:ext>
            </a:extLst>
          </p:cNvPr>
          <p:cNvGrpSpPr/>
          <p:nvPr/>
        </p:nvGrpSpPr>
        <p:grpSpPr>
          <a:xfrm>
            <a:off x="4309148" y="1493563"/>
            <a:ext cx="1935132" cy="4091391"/>
            <a:chOff x="4309148" y="1468849"/>
            <a:chExt cx="1935132" cy="4091391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9AA1964B-7FF7-4BF2-A8D3-DE5C9ACF0F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3081"/>
            <a:stretch/>
          </p:blipFill>
          <p:spPr>
            <a:xfrm>
              <a:off x="4346355" y="1468849"/>
              <a:ext cx="1897925" cy="4091391"/>
            </a:xfrm>
            <a:prstGeom prst="rect">
              <a:avLst/>
            </a:prstGeom>
          </p:spPr>
        </p:pic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4240BE81-BB75-4ECE-8FDE-D6E88A56CC87}"/>
                </a:ext>
              </a:extLst>
            </p:cNvPr>
            <p:cNvSpPr/>
            <p:nvPr/>
          </p:nvSpPr>
          <p:spPr>
            <a:xfrm>
              <a:off x="4309148" y="4293569"/>
              <a:ext cx="98616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200" b="1" i="1" dirty="0"/>
                <a:t>t = 0</a:t>
              </a: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362939F-52B1-44A8-9202-B6C9BAC61840}"/>
              </a:ext>
            </a:extLst>
          </p:cNvPr>
          <p:cNvGrpSpPr/>
          <p:nvPr/>
        </p:nvGrpSpPr>
        <p:grpSpPr>
          <a:xfrm>
            <a:off x="6411082" y="1518277"/>
            <a:ext cx="4431727" cy="4091391"/>
            <a:chOff x="6411082" y="1518277"/>
            <a:chExt cx="4431727" cy="4091391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FC5D9B1E-0CFB-45A8-8375-3DFBDC31F7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4986"/>
            <a:stretch/>
          </p:blipFill>
          <p:spPr>
            <a:xfrm>
              <a:off x="6411082" y="1518277"/>
              <a:ext cx="4431727" cy="4091391"/>
            </a:xfrm>
            <a:prstGeom prst="rect">
              <a:avLst/>
            </a:prstGeom>
          </p:spPr>
        </p:pic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058A8A87-D447-40D3-8D9C-F3B1BA020847}"/>
                </a:ext>
              </a:extLst>
            </p:cNvPr>
            <p:cNvSpPr/>
            <p:nvPr/>
          </p:nvSpPr>
          <p:spPr>
            <a:xfrm>
              <a:off x="6411082" y="4318282"/>
              <a:ext cx="98616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200" b="1" i="1" dirty="0"/>
                <a:t>t = 1</a:t>
              </a: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9C1DC41E-96EA-4144-B2A1-4145BD38FCF9}"/>
                </a:ext>
              </a:extLst>
            </p:cNvPr>
            <p:cNvSpPr/>
            <p:nvPr/>
          </p:nvSpPr>
          <p:spPr>
            <a:xfrm>
              <a:off x="8548416" y="4319886"/>
              <a:ext cx="98616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200" b="1" i="1" dirty="0"/>
                <a:t>t = 2</a:t>
              </a: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ACC20D88-BCD6-4278-9621-8F74CDDC862D}"/>
              </a:ext>
            </a:extLst>
          </p:cNvPr>
          <p:cNvGrpSpPr/>
          <p:nvPr/>
        </p:nvGrpSpPr>
        <p:grpSpPr>
          <a:xfrm>
            <a:off x="6096000" y="3641124"/>
            <a:ext cx="2790567" cy="0"/>
            <a:chOff x="6096000" y="3641124"/>
            <a:chExt cx="2790567" cy="0"/>
          </a:xfrm>
        </p:grpSpPr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004AC53A-DD04-4CFE-A95B-A5D56F35B7D7}"/>
                </a:ext>
              </a:extLst>
            </p:cNvPr>
            <p:cNvCxnSpPr/>
            <p:nvPr/>
          </p:nvCxnSpPr>
          <p:spPr>
            <a:xfrm>
              <a:off x="6096000" y="3641124"/>
              <a:ext cx="55193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332C965D-5D4D-4D78-9E92-328FA53F4322}"/>
                </a:ext>
              </a:extLst>
            </p:cNvPr>
            <p:cNvCxnSpPr/>
            <p:nvPr/>
          </p:nvCxnSpPr>
          <p:spPr>
            <a:xfrm>
              <a:off x="8334632" y="3641124"/>
              <a:ext cx="55193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60561F9-665A-4639-8D81-3FE20B6DC67D}"/>
              </a:ext>
            </a:extLst>
          </p:cNvPr>
          <p:cNvGrpSpPr/>
          <p:nvPr/>
        </p:nvGrpSpPr>
        <p:grpSpPr>
          <a:xfrm>
            <a:off x="6227728" y="3286973"/>
            <a:ext cx="2543456" cy="276999"/>
            <a:chOff x="6227728" y="3286973"/>
            <a:chExt cx="2543456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EF311FC4-6805-441B-8D0A-492AEC093614}"/>
                    </a:ext>
                  </a:extLst>
                </p:cNvPr>
                <p:cNvSpPr txBox="1"/>
                <p:nvPr/>
              </p:nvSpPr>
              <p:spPr>
                <a:xfrm>
                  <a:off x="6227728" y="3286973"/>
                  <a:ext cx="28847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EF311FC4-6805-441B-8D0A-492AEC0936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7728" y="3286973"/>
                  <a:ext cx="288477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1277" r="-6383" b="-1521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CaixaDeTexto 21">
                  <a:extLst>
                    <a:ext uri="{FF2B5EF4-FFF2-40B4-BE49-F238E27FC236}">
                      <a16:creationId xmlns:a16="http://schemas.microsoft.com/office/drawing/2014/main" id="{602DB0CE-D0DB-4FC1-AA6C-7E11360AC302}"/>
                    </a:ext>
                  </a:extLst>
                </p:cNvPr>
                <p:cNvSpPr txBox="1"/>
                <p:nvPr/>
              </p:nvSpPr>
              <p:spPr>
                <a:xfrm>
                  <a:off x="8482707" y="3286973"/>
                  <a:ext cx="28847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2" name="CaixaDeTexto 21">
                  <a:extLst>
                    <a:ext uri="{FF2B5EF4-FFF2-40B4-BE49-F238E27FC236}">
                      <a16:creationId xmlns:a16="http://schemas.microsoft.com/office/drawing/2014/main" id="{602DB0CE-D0DB-4FC1-AA6C-7E11360AC3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2707" y="3286973"/>
                  <a:ext cx="288477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9149" r="-6383" b="-1521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5" name="Imagem 24">
            <a:extLst>
              <a:ext uri="{FF2B5EF4-FFF2-40B4-BE49-F238E27FC236}">
                <a16:creationId xmlns:a16="http://schemas.microsoft.com/office/drawing/2014/main" id="{DF70E7D5-3259-49AA-B800-43F3126828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2719" y="5265970"/>
            <a:ext cx="2569063" cy="505657"/>
          </a:xfrm>
          <a:prstGeom prst="rect">
            <a:avLst/>
          </a:prstGeom>
        </p:spPr>
      </p:pic>
      <p:grpSp>
        <p:nvGrpSpPr>
          <p:cNvPr id="35" name="Agrupar 34">
            <a:extLst>
              <a:ext uri="{FF2B5EF4-FFF2-40B4-BE49-F238E27FC236}">
                <a16:creationId xmlns:a16="http://schemas.microsoft.com/office/drawing/2014/main" id="{7A454A21-D044-428F-BD75-3405A9FC7542}"/>
              </a:ext>
            </a:extLst>
          </p:cNvPr>
          <p:cNvGrpSpPr/>
          <p:nvPr/>
        </p:nvGrpSpPr>
        <p:grpSpPr>
          <a:xfrm>
            <a:off x="5997793" y="5260604"/>
            <a:ext cx="587020" cy="875864"/>
            <a:chOff x="5997793" y="5260604"/>
            <a:chExt cx="587020" cy="875864"/>
          </a:xfrm>
        </p:grpSpPr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10FD6D29-1C0D-4B85-B1A5-97E413416305}"/>
                </a:ext>
              </a:extLst>
            </p:cNvPr>
            <p:cNvSpPr/>
            <p:nvPr/>
          </p:nvSpPr>
          <p:spPr>
            <a:xfrm>
              <a:off x="6066893" y="5260604"/>
              <a:ext cx="448821" cy="505657"/>
            </a:xfrm>
            <a:prstGeom prst="ellipse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02D437FB-4E76-4ACE-9ED8-F3801EBB1C3C}"/>
                </a:ext>
              </a:extLst>
            </p:cNvPr>
            <p:cNvSpPr txBox="1"/>
            <p:nvPr/>
          </p:nvSpPr>
          <p:spPr>
            <a:xfrm>
              <a:off x="5997793" y="5828691"/>
              <a:ext cx="587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Saída</a:t>
              </a:r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1BCA008A-51AB-4732-A36C-DA644DB11C73}"/>
              </a:ext>
            </a:extLst>
          </p:cNvPr>
          <p:cNvGrpSpPr/>
          <p:nvPr/>
        </p:nvGrpSpPr>
        <p:grpSpPr>
          <a:xfrm>
            <a:off x="7028917" y="5265090"/>
            <a:ext cx="762516" cy="871378"/>
            <a:chOff x="7028917" y="5265090"/>
            <a:chExt cx="762516" cy="871378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C3A2DF27-8F55-44EC-8CD0-14279617EA51}"/>
                </a:ext>
              </a:extLst>
            </p:cNvPr>
            <p:cNvSpPr/>
            <p:nvPr/>
          </p:nvSpPr>
          <p:spPr>
            <a:xfrm>
              <a:off x="7185765" y="5265090"/>
              <a:ext cx="448821" cy="505657"/>
            </a:xfrm>
            <a:prstGeom prst="ellipse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05C374FA-2BD1-4215-8C2D-B16CF490C47F}"/>
                </a:ext>
              </a:extLst>
            </p:cNvPr>
            <p:cNvSpPr txBox="1"/>
            <p:nvPr/>
          </p:nvSpPr>
          <p:spPr>
            <a:xfrm>
              <a:off x="7028917" y="5828691"/>
              <a:ext cx="7625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Entrada</a:t>
              </a:r>
            </a:p>
          </p:txBody>
        </p:sp>
      </p:grp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1BCBB640-CA70-4C00-83EF-9F62A9D4B448}"/>
              </a:ext>
            </a:extLst>
          </p:cNvPr>
          <p:cNvGrpSpPr/>
          <p:nvPr/>
        </p:nvGrpSpPr>
        <p:grpSpPr>
          <a:xfrm>
            <a:off x="7791433" y="5160255"/>
            <a:ext cx="870751" cy="1001666"/>
            <a:chOff x="7791433" y="5160255"/>
            <a:chExt cx="870751" cy="1001666"/>
          </a:xfrm>
        </p:grpSpPr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C9DBCB8D-DF08-43D6-8310-F357C8567982}"/>
                </a:ext>
              </a:extLst>
            </p:cNvPr>
            <p:cNvSpPr/>
            <p:nvPr/>
          </p:nvSpPr>
          <p:spPr>
            <a:xfrm>
              <a:off x="7853216" y="5160255"/>
              <a:ext cx="747184" cy="693889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5C7DB63E-11ED-41A1-A8CD-71334CE8A173}"/>
                </a:ext>
              </a:extLst>
            </p:cNvPr>
            <p:cNvSpPr txBox="1"/>
            <p:nvPr/>
          </p:nvSpPr>
          <p:spPr>
            <a:xfrm>
              <a:off x="7791433" y="5854144"/>
              <a:ext cx="8707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Memória</a:t>
              </a:r>
            </a:p>
          </p:txBody>
        </p:sp>
      </p:grpSp>
      <p:pic>
        <p:nvPicPr>
          <p:cNvPr id="38" name="Imagem 37">
            <a:extLst>
              <a:ext uri="{FF2B5EF4-FFF2-40B4-BE49-F238E27FC236}">
                <a16:creationId xmlns:a16="http://schemas.microsoft.com/office/drawing/2014/main" id="{1FEC856B-0477-4C43-B8D4-BE648B4133C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170"/>
          <a:stretch/>
        </p:blipFill>
        <p:spPr>
          <a:xfrm>
            <a:off x="1459412" y="1660810"/>
            <a:ext cx="2632255" cy="3744817"/>
          </a:xfrm>
          <a:prstGeom prst="rect">
            <a:avLst/>
          </a:prstGeom>
        </p:spPr>
      </p:pic>
      <p:sp>
        <p:nvSpPr>
          <p:cNvPr id="43" name="Seta: para a Direita Listrada 42">
            <a:extLst>
              <a:ext uri="{FF2B5EF4-FFF2-40B4-BE49-F238E27FC236}">
                <a16:creationId xmlns:a16="http://schemas.microsoft.com/office/drawing/2014/main" id="{C9651420-433B-4884-BA91-D644DE0C943B}"/>
              </a:ext>
            </a:extLst>
          </p:cNvPr>
          <p:cNvSpPr/>
          <p:nvPr/>
        </p:nvSpPr>
        <p:spPr>
          <a:xfrm>
            <a:off x="4571999" y="1453567"/>
            <a:ext cx="6021859" cy="40996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Tempo</a:t>
            </a:r>
          </a:p>
        </p:txBody>
      </p:sp>
    </p:spTree>
    <p:extLst>
      <p:ext uri="{BB962C8B-B14F-4D97-AF65-F5344CB8AC3E}">
        <p14:creationId xmlns:p14="http://schemas.microsoft.com/office/powerpoint/2010/main" val="221578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09FDA5D5-1C94-491E-BE04-19249CAB0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12</a:t>
            </a:fld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2E030B2-3E06-4BE0-AEF4-5702DDC8FE86}"/>
              </a:ext>
            </a:extLst>
          </p:cNvPr>
          <p:cNvSpPr/>
          <p:nvPr/>
        </p:nvSpPr>
        <p:spPr>
          <a:xfrm>
            <a:off x="1182387" y="5863673"/>
            <a:ext cx="98272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b="1" dirty="0"/>
              <a:t>Fonte: MIT </a:t>
            </a:r>
            <a:r>
              <a:rPr lang="pt-BR" sz="1200" b="1" dirty="0" err="1"/>
              <a:t>Introduction</a:t>
            </a:r>
            <a:r>
              <a:rPr lang="pt-BR" sz="1200" b="1" dirty="0"/>
              <a:t> </a:t>
            </a:r>
            <a:r>
              <a:rPr lang="pt-BR" sz="1200" b="1" dirty="0" err="1"/>
              <a:t>to</a:t>
            </a:r>
            <a:r>
              <a:rPr lang="pt-BR" sz="1200" b="1" dirty="0"/>
              <a:t> Deep Learning</a:t>
            </a:r>
          </a:p>
        </p:txBody>
      </p:sp>
      <p:sp>
        <p:nvSpPr>
          <p:cNvPr id="39" name="Título 1">
            <a:extLst>
              <a:ext uri="{FF2B5EF4-FFF2-40B4-BE49-F238E27FC236}">
                <a16:creationId xmlns:a16="http://schemas.microsoft.com/office/drawing/2014/main" id="{CB547BCA-4248-4D5F-B905-0ADA8B036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r>
              <a:rPr lang="pt-BR" b="1" dirty="0"/>
              <a:t>RNN – </a:t>
            </a:r>
            <a:r>
              <a:rPr lang="pt-BR" b="1" i="1" dirty="0" err="1"/>
              <a:t>Recurrent</a:t>
            </a:r>
            <a:r>
              <a:rPr lang="pt-BR" b="1" i="1" dirty="0"/>
              <a:t> Neural Network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BD35BEBF-14CB-43B4-990D-71B0A7C7C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388" y="1690690"/>
            <a:ext cx="9827225" cy="41134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Espaço Reservado para Conteúdo 2">
                <a:extLst>
                  <a:ext uri="{FF2B5EF4-FFF2-40B4-BE49-F238E27FC236}">
                    <a16:creationId xmlns:a16="http://schemas.microsoft.com/office/drawing/2014/main" id="{CBCC27D2-F41F-439C-8298-F6F23DB167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21578" y="4799718"/>
                <a:ext cx="2013894" cy="956115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Font typeface="Arial" panose="020B0604020202020204" pitchFamily="34" charset="0"/>
                  <a:buNone/>
                </a:pPr>
                <a:r>
                  <a:rPr lang="pt-BR" sz="1200" b="1" dirty="0">
                    <a:latin typeface="+mj-lt"/>
                  </a:rPr>
                  <a:t>As </a:t>
                </a:r>
                <a:r>
                  <a:rPr lang="pt-BR" sz="1200" b="1" dirty="0" err="1">
                    <a:latin typeface="+mj-lt"/>
                  </a:rPr>
                  <a:t>RNNs</a:t>
                </a:r>
                <a:r>
                  <a:rPr lang="pt-BR" sz="1200" b="1" dirty="0">
                    <a:latin typeface="+mj-lt"/>
                  </a:rPr>
                  <a:t> possuem um estado,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2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pt-BR" sz="12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pt-BR" sz="1200" b="1" dirty="0">
                    <a:latin typeface="+mj-lt"/>
                  </a:rPr>
                  <a:t>, que é atualizado a cada etapa tempo em que uma sequência é processada</a:t>
                </a:r>
              </a:p>
              <a:p>
                <a:pPr lvl="1" algn="ctr">
                  <a:lnSpc>
                    <a:spcPct val="120000"/>
                  </a:lnSpc>
                </a:pPr>
                <a:endParaRPr lang="pt-BR" sz="105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40" name="Espaço Reservado para Conteúdo 2">
                <a:extLst>
                  <a:ext uri="{FF2B5EF4-FFF2-40B4-BE49-F238E27FC236}">
                    <a16:creationId xmlns:a16="http://schemas.microsoft.com/office/drawing/2014/main" id="{CBCC27D2-F41F-439C-8298-F6F23DB16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578" y="4799718"/>
                <a:ext cx="2013894" cy="956115"/>
              </a:xfrm>
              <a:prstGeom prst="rect">
                <a:avLst/>
              </a:prstGeom>
              <a:blipFill>
                <a:blip r:embed="rId5"/>
                <a:stretch>
                  <a:fillRect b="-440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Imagem 19">
            <a:extLst>
              <a:ext uri="{FF2B5EF4-FFF2-40B4-BE49-F238E27FC236}">
                <a16:creationId xmlns:a16="http://schemas.microsoft.com/office/drawing/2014/main" id="{A4A5A75F-93AC-4DCA-8537-89CCBB1DDE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9078" y="3027044"/>
            <a:ext cx="4459591" cy="1638217"/>
          </a:xfrm>
          <a:prstGeom prst="rect">
            <a:avLst/>
          </a:prstGeom>
        </p:spPr>
      </p:pic>
      <p:sp>
        <p:nvSpPr>
          <p:cNvPr id="24" name="Seta: para Cima 23">
            <a:extLst>
              <a:ext uri="{FF2B5EF4-FFF2-40B4-BE49-F238E27FC236}">
                <a16:creationId xmlns:a16="http://schemas.microsoft.com/office/drawing/2014/main" id="{FA8E48BF-B8A7-456D-A6E0-11F42A68AB33}"/>
              </a:ext>
            </a:extLst>
          </p:cNvPr>
          <p:cNvSpPr/>
          <p:nvPr/>
        </p:nvSpPr>
        <p:spPr>
          <a:xfrm rot="10800000">
            <a:off x="5634681" y="2670479"/>
            <a:ext cx="461319" cy="50081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Seta: para Cima 40">
            <a:extLst>
              <a:ext uri="{FF2B5EF4-FFF2-40B4-BE49-F238E27FC236}">
                <a16:creationId xmlns:a16="http://schemas.microsoft.com/office/drawing/2014/main" id="{D06CD784-A6A3-43A9-8E79-15F5EC8A16A6}"/>
              </a:ext>
            </a:extLst>
          </p:cNvPr>
          <p:cNvSpPr/>
          <p:nvPr/>
        </p:nvSpPr>
        <p:spPr>
          <a:xfrm rot="10800000">
            <a:off x="6851025" y="2670478"/>
            <a:ext cx="461319" cy="50081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Seta: para Cima 41">
            <a:extLst>
              <a:ext uri="{FF2B5EF4-FFF2-40B4-BE49-F238E27FC236}">
                <a16:creationId xmlns:a16="http://schemas.microsoft.com/office/drawing/2014/main" id="{12142CB9-9379-479B-BC66-E7F11A050FC9}"/>
              </a:ext>
            </a:extLst>
          </p:cNvPr>
          <p:cNvSpPr/>
          <p:nvPr/>
        </p:nvSpPr>
        <p:spPr>
          <a:xfrm rot="10800000">
            <a:off x="7633167" y="2670478"/>
            <a:ext cx="461319" cy="50081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Seta: para Cima 43">
            <a:extLst>
              <a:ext uri="{FF2B5EF4-FFF2-40B4-BE49-F238E27FC236}">
                <a16:creationId xmlns:a16="http://schemas.microsoft.com/office/drawing/2014/main" id="{8AD83FDD-6495-4BB7-BB8C-94C50A5B7A49}"/>
              </a:ext>
            </a:extLst>
          </p:cNvPr>
          <p:cNvSpPr/>
          <p:nvPr/>
        </p:nvSpPr>
        <p:spPr>
          <a:xfrm rot="10800000">
            <a:off x="8690918" y="2670478"/>
            <a:ext cx="461319" cy="50081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spaço Reservado para Conteúdo 2">
            <a:extLst>
              <a:ext uri="{FF2B5EF4-FFF2-40B4-BE49-F238E27FC236}">
                <a16:creationId xmlns:a16="http://schemas.microsoft.com/office/drawing/2014/main" id="{28AB2463-ED27-4787-BA26-6F209C928199}"/>
              </a:ext>
            </a:extLst>
          </p:cNvPr>
          <p:cNvSpPr txBox="1">
            <a:spLocks/>
          </p:cNvSpPr>
          <p:nvPr/>
        </p:nvSpPr>
        <p:spPr>
          <a:xfrm>
            <a:off x="5511115" y="1855249"/>
            <a:ext cx="4135394" cy="95611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pt-BR" sz="1600" b="1" dirty="0">
                <a:latin typeface="+mj-lt"/>
              </a:rPr>
              <a:t>É aplicada uma relação de recorrência a cada etapa de tempo para processar a sequência:</a:t>
            </a:r>
          </a:p>
          <a:p>
            <a:pPr lvl="1" algn="ctr">
              <a:lnSpc>
                <a:spcPct val="120000"/>
              </a:lnSpc>
            </a:pPr>
            <a:endParaRPr lang="pt-BR" sz="1200" b="1" dirty="0">
              <a:latin typeface="+mj-lt"/>
            </a:endParaRPr>
          </a:p>
        </p:txBody>
      </p:sp>
      <p:sp>
        <p:nvSpPr>
          <p:cNvPr id="46" name="Espaço Reservado para Conteúdo 2">
            <a:extLst>
              <a:ext uri="{FF2B5EF4-FFF2-40B4-BE49-F238E27FC236}">
                <a16:creationId xmlns:a16="http://schemas.microsoft.com/office/drawing/2014/main" id="{D6B09E5E-6241-4518-93CE-A80276F37684}"/>
              </a:ext>
            </a:extLst>
          </p:cNvPr>
          <p:cNvSpPr txBox="1">
            <a:spLocks/>
          </p:cNvSpPr>
          <p:nvPr/>
        </p:nvSpPr>
        <p:spPr>
          <a:xfrm>
            <a:off x="5511115" y="4799718"/>
            <a:ext cx="2790524" cy="52867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pt-BR" sz="1200" b="1" dirty="0">
                <a:latin typeface="+mj-lt"/>
              </a:rPr>
              <a:t>A mesma função e conjunto de parâmetros são usados a cada etapa de tempo!</a:t>
            </a:r>
          </a:p>
          <a:p>
            <a:pPr lvl="1" algn="ctr">
              <a:lnSpc>
                <a:spcPct val="120000"/>
              </a:lnSpc>
            </a:pPr>
            <a:endParaRPr lang="pt-BR" sz="105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2561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4" grpId="0" animBg="1"/>
      <p:bldP spid="41" grpId="0" animBg="1"/>
      <p:bldP spid="42" grpId="0" animBg="1"/>
      <p:bldP spid="44" grpId="0" animBg="1"/>
      <p:bldP spid="45" grpId="0" animBg="1"/>
      <p:bldP spid="4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RNN – </a:t>
            </a:r>
            <a:r>
              <a:rPr lang="pt-BR" b="1" i="1" dirty="0" err="1"/>
              <a:t>Intuition</a:t>
            </a:r>
            <a:endParaRPr lang="pt-BR" b="1" i="1"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9FDA5D5-1C94-491E-BE04-19249CAB0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13</a:t>
            </a:fld>
            <a:endParaRPr lang="pt-BR" dirty="0"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409BBF34-08B8-4BB6-B04F-41F15F34B559}"/>
              </a:ext>
            </a:extLst>
          </p:cNvPr>
          <p:cNvGrpSpPr/>
          <p:nvPr/>
        </p:nvGrpSpPr>
        <p:grpSpPr>
          <a:xfrm>
            <a:off x="1435472" y="1690690"/>
            <a:ext cx="9321052" cy="4224803"/>
            <a:chOff x="1435472" y="1690690"/>
            <a:chExt cx="9321052" cy="4224803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24FCE318-554D-41A9-AE51-36C75AC95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5472" y="1690690"/>
              <a:ext cx="9321052" cy="3873600"/>
            </a:xfrm>
            <a:prstGeom prst="rect">
              <a:avLst/>
            </a:prstGeom>
          </p:spPr>
        </p:pic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4BBF92E1-D741-4A5D-A5C0-D7DE70EBA9E0}"/>
                </a:ext>
              </a:extLst>
            </p:cNvPr>
            <p:cNvSpPr/>
            <p:nvPr/>
          </p:nvSpPr>
          <p:spPr>
            <a:xfrm>
              <a:off x="1463962" y="5638494"/>
              <a:ext cx="926407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200" b="1" dirty="0"/>
                <a:t>Fonte: MIT </a:t>
              </a:r>
              <a:r>
                <a:rPr lang="pt-BR" sz="1200" b="1" dirty="0" err="1"/>
                <a:t>Introduction</a:t>
              </a:r>
              <a:r>
                <a:rPr lang="pt-BR" sz="1200" b="1" dirty="0"/>
                <a:t> </a:t>
              </a:r>
              <a:r>
                <a:rPr lang="pt-BR" sz="1200" b="1" dirty="0" err="1"/>
                <a:t>to</a:t>
              </a:r>
              <a:r>
                <a:rPr lang="pt-BR" sz="1200" b="1" dirty="0"/>
                <a:t> Deep Learning</a:t>
              </a:r>
            </a:p>
          </p:txBody>
        </p:sp>
      </p:grp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80CCAEE-99DC-4305-A489-8CB4EEA0794C}"/>
              </a:ext>
            </a:extLst>
          </p:cNvPr>
          <p:cNvSpPr/>
          <p:nvPr/>
        </p:nvSpPr>
        <p:spPr>
          <a:xfrm>
            <a:off x="1622855" y="3429000"/>
            <a:ext cx="5815914" cy="978243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961336A-5082-4EA1-BAD8-E05AD73B74FD}"/>
              </a:ext>
            </a:extLst>
          </p:cNvPr>
          <p:cNvSpPr/>
          <p:nvPr/>
        </p:nvSpPr>
        <p:spPr>
          <a:xfrm>
            <a:off x="1622855" y="4481447"/>
            <a:ext cx="5815914" cy="685863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rgbClr val="00B05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829099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RNN – Atualização de estados e saídas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9FDA5D5-1C94-491E-BE04-19249CAB0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14</a:t>
            </a:fld>
            <a:endParaRPr lang="pt-BR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B08D48B3-F177-495F-B42E-FA18132A503D}"/>
              </a:ext>
            </a:extLst>
          </p:cNvPr>
          <p:cNvGrpSpPr/>
          <p:nvPr/>
        </p:nvGrpSpPr>
        <p:grpSpPr>
          <a:xfrm>
            <a:off x="953143" y="1494415"/>
            <a:ext cx="10285714" cy="4718971"/>
            <a:chOff x="1068086" y="1494415"/>
            <a:chExt cx="10285714" cy="4718971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4BBF92E1-D741-4A5D-A5C0-D7DE70EBA9E0}"/>
                </a:ext>
              </a:extLst>
            </p:cNvPr>
            <p:cNvSpPr/>
            <p:nvPr/>
          </p:nvSpPr>
          <p:spPr>
            <a:xfrm>
              <a:off x="1068086" y="5936387"/>
              <a:ext cx="1028571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200" b="1" dirty="0"/>
                <a:t>Fonte: MIT </a:t>
              </a:r>
              <a:r>
                <a:rPr lang="pt-BR" sz="1200" b="1" dirty="0" err="1"/>
                <a:t>Introduction</a:t>
              </a:r>
              <a:r>
                <a:rPr lang="pt-BR" sz="1200" b="1" dirty="0"/>
                <a:t> </a:t>
              </a:r>
              <a:r>
                <a:rPr lang="pt-BR" sz="1200" b="1" dirty="0" err="1"/>
                <a:t>to</a:t>
              </a:r>
              <a:r>
                <a:rPr lang="pt-BR" sz="1200" b="1" dirty="0"/>
                <a:t> Deep Learning</a:t>
              </a:r>
            </a:p>
          </p:txBody>
        </p:sp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9C6547B2-FF60-460D-B893-AD30B4382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8087" y="1494415"/>
              <a:ext cx="10285713" cy="4381386"/>
            </a:xfrm>
            <a:prstGeom prst="rect">
              <a:avLst/>
            </a:prstGeom>
          </p:spPr>
        </p:pic>
      </p:grpSp>
      <p:sp>
        <p:nvSpPr>
          <p:cNvPr id="17" name="Seta: para a Direita Listrada 16">
            <a:extLst>
              <a:ext uri="{FF2B5EF4-FFF2-40B4-BE49-F238E27FC236}">
                <a16:creationId xmlns:a16="http://schemas.microsoft.com/office/drawing/2014/main" id="{253B6A13-4F01-4F0F-99F6-4407D9180E68}"/>
              </a:ext>
            </a:extLst>
          </p:cNvPr>
          <p:cNvSpPr/>
          <p:nvPr/>
        </p:nvSpPr>
        <p:spPr>
          <a:xfrm rot="16200000">
            <a:off x="9280238" y="3085016"/>
            <a:ext cx="3917236" cy="1128584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3014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RNN – Atualização de estados e saídas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9FDA5D5-1C94-491E-BE04-19249CAB0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15</a:t>
            </a:fld>
            <a:endParaRPr lang="pt-BR"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328CF252-4E3F-4C45-ABB2-02B9A784A55E}"/>
              </a:ext>
            </a:extLst>
          </p:cNvPr>
          <p:cNvGrpSpPr/>
          <p:nvPr/>
        </p:nvGrpSpPr>
        <p:grpSpPr>
          <a:xfrm>
            <a:off x="953143" y="1494925"/>
            <a:ext cx="10285713" cy="4718461"/>
            <a:chOff x="953143" y="1494925"/>
            <a:chExt cx="10285713" cy="4718461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4BBF92E1-D741-4A5D-A5C0-D7DE70EBA9E0}"/>
                </a:ext>
              </a:extLst>
            </p:cNvPr>
            <p:cNvSpPr/>
            <p:nvPr/>
          </p:nvSpPr>
          <p:spPr>
            <a:xfrm>
              <a:off x="953143" y="5936387"/>
              <a:ext cx="1028571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200" b="1" dirty="0"/>
                <a:t>Fonte: Redes Neurais Recorrentes – Notas de Aula – UFG: Instituto de Informática.</a:t>
              </a:r>
            </a:p>
          </p:txBody>
        </p:sp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FFA0CD6F-114A-4CB8-82A9-AD3037B84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3954" y="1494925"/>
              <a:ext cx="9684092" cy="436749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Espaço Reservado para Conteúdo 2">
                <a:extLst>
                  <a:ext uri="{FF2B5EF4-FFF2-40B4-BE49-F238E27FC236}">
                    <a16:creationId xmlns:a16="http://schemas.microsoft.com/office/drawing/2014/main" id="{1F3B8689-7293-4518-96D3-4CD58BE722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3955" y="5239265"/>
                <a:ext cx="3729938" cy="6231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lnSpc>
                    <a:spcPct val="120000"/>
                  </a:lnSpc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200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pt-BR" sz="1200" b="1" i="1" dirty="0">
                            <a:latin typeface="Cambria Math" panose="02040503050406030204" pitchFamily="18" charset="0"/>
                          </a:rPr>
                          <m:t>𝒉𝒉</m:t>
                        </m:r>
                      </m:sub>
                    </m:sSub>
                  </m:oMath>
                </a14:m>
                <a:r>
                  <a:rPr lang="pt-BR" sz="1200" b="1" dirty="0">
                    <a:latin typeface="+mj-lt"/>
                  </a:rPr>
                  <a:t>: descreve a manipulação do estado interno da rede;</a:t>
                </a:r>
              </a:p>
              <a:p>
                <a:pPr marL="0" indent="0" algn="just">
                  <a:lnSpc>
                    <a:spcPct val="120000"/>
                  </a:lnSpc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200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pt-BR" sz="1200" b="1" i="1" dirty="0">
                            <a:latin typeface="Cambria Math" panose="02040503050406030204" pitchFamily="18" charset="0"/>
                          </a:rPr>
                          <m:t>𝒉</m:t>
                        </m:r>
                        <m:r>
                          <a:rPr lang="pt-BR" sz="12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pt-BR" sz="1200" b="1" dirty="0">
                    <a:latin typeface="+mj-lt"/>
                  </a:rPr>
                  <a:t>: matriz que atua nas entradas (similar à </a:t>
                </a:r>
                <a:r>
                  <a:rPr lang="pt-BR" sz="1200" b="1" i="1" dirty="0" err="1">
                    <a:latin typeface="+mj-lt"/>
                  </a:rPr>
                  <a:t>Vanilla</a:t>
                </a:r>
                <a:r>
                  <a:rPr lang="pt-BR" sz="1200" b="1" dirty="0">
                    <a:latin typeface="+mj-lt"/>
                  </a:rPr>
                  <a:t>)</a:t>
                </a:r>
              </a:p>
              <a:p>
                <a:pPr marL="0" indent="0" algn="just">
                  <a:lnSpc>
                    <a:spcPct val="120000"/>
                  </a:lnSpc>
                  <a:buFont typeface="Arial" panose="020B0604020202020204" pitchFamily="34" charset="0"/>
                  <a:buNone/>
                </a:pPr>
                <a:endParaRPr lang="pt-BR" sz="105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19" name="Espaço Reservado para Conteúdo 2">
                <a:extLst>
                  <a:ext uri="{FF2B5EF4-FFF2-40B4-BE49-F238E27FC236}">
                    <a16:creationId xmlns:a16="http://schemas.microsoft.com/office/drawing/2014/main" id="{1F3B8689-7293-4518-96D3-4CD58BE72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955" y="5239265"/>
                <a:ext cx="3729938" cy="623153"/>
              </a:xfrm>
              <a:prstGeom prst="rect">
                <a:avLst/>
              </a:prstGeom>
              <a:blipFill>
                <a:blip r:embed="rId5"/>
                <a:stretch>
                  <a:fillRect b="-106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Agrupar 20">
            <a:extLst>
              <a:ext uri="{FF2B5EF4-FFF2-40B4-BE49-F238E27FC236}">
                <a16:creationId xmlns:a16="http://schemas.microsoft.com/office/drawing/2014/main" id="{7238D635-E924-4F4A-B293-B1814ED1DD23}"/>
              </a:ext>
            </a:extLst>
          </p:cNvPr>
          <p:cNvGrpSpPr/>
          <p:nvPr/>
        </p:nvGrpSpPr>
        <p:grpSpPr>
          <a:xfrm>
            <a:off x="6096000" y="2957384"/>
            <a:ext cx="2785547" cy="2840800"/>
            <a:chOff x="6096000" y="2957384"/>
            <a:chExt cx="2785547" cy="2840800"/>
          </a:xfrm>
        </p:grpSpPr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52345FCA-78F2-46EF-BDED-19BD0C4A1649}"/>
                </a:ext>
              </a:extLst>
            </p:cNvPr>
            <p:cNvCxnSpPr/>
            <p:nvPr/>
          </p:nvCxnSpPr>
          <p:spPr>
            <a:xfrm>
              <a:off x="6277232" y="4423719"/>
              <a:ext cx="2100649" cy="6425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4A5A6733-F6CC-4AC0-A95D-99F212B89C6E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957384"/>
              <a:ext cx="1392195" cy="2108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Espaço Reservado para Conteúdo 2">
              <a:extLst>
                <a:ext uri="{FF2B5EF4-FFF2-40B4-BE49-F238E27FC236}">
                  <a16:creationId xmlns:a16="http://schemas.microsoft.com/office/drawing/2014/main" id="{92B09010-8528-450F-B6F2-FB666D94B752}"/>
                </a:ext>
              </a:extLst>
            </p:cNvPr>
            <p:cNvSpPr txBox="1">
              <a:spLocks/>
            </p:cNvSpPr>
            <p:nvPr/>
          </p:nvSpPr>
          <p:spPr>
            <a:xfrm>
              <a:off x="7296664" y="5531848"/>
              <a:ext cx="1584883" cy="26633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pt-BR" sz="1050" b="1" dirty="0">
                  <a:latin typeface="+mj-lt"/>
                </a:rPr>
                <a:t>Combinam as matrizes!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179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RNN – Análise através do tempo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9FDA5D5-1C94-491E-BE04-19249CAB0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16</a:t>
            </a:fld>
            <a:endParaRPr lang="pt-BR" dirty="0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13C733A9-8F7C-47C0-BFD6-A7F557CDDF33}"/>
              </a:ext>
            </a:extLst>
          </p:cNvPr>
          <p:cNvGrpSpPr/>
          <p:nvPr/>
        </p:nvGrpSpPr>
        <p:grpSpPr>
          <a:xfrm>
            <a:off x="1544340" y="3186935"/>
            <a:ext cx="8931431" cy="3030848"/>
            <a:chOff x="1544340" y="3186935"/>
            <a:chExt cx="8931431" cy="3030848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4BBF92E1-D741-4A5D-A5C0-D7DE70EBA9E0}"/>
                </a:ext>
              </a:extLst>
            </p:cNvPr>
            <p:cNvSpPr/>
            <p:nvPr/>
          </p:nvSpPr>
          <p:spPr>
            <a:xfrm>
              <a:off x="1544340" y="5940784"/>
              <a:ext cx="893143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200" b="1" dirty="0"/>
                <a:t>Fonte: </a:t>
              </a:r>
              <a:r>
                <a:rPr lang="pt-BR" sz="1200" b="1" dirty="0" err="1"/>
                <a:t>Undestanding</a:t>
              </a:r>
              <a:r>
                <a:rPr lang="pt-BR" sz="1200" b="1" dirty="0"/>
                <a:t> LSTM Networks</a:t>
              </a:r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6AEBCBA7-288D-4978-9B92-7917B24B8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44340" y="3186935"/>
              <a:ext cx="8931431" cy="2615281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61E9A990-0EDB-401A-B137-6B91E4A35ADD}"/>
                  </a:ext>
                </a:extLst>
              </p:cNvPr>
              <p:cNvSpPr txBox="1"/>
              <p:nvPr/>
            </p:nvSpPr>
            <p:spPr>
              <a:xfrm>
                <a:off x="2682981" y="3215185"/>
                <a:ext cx="76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61E9A990-0EDB-401A-B137-6B91E4A35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981" y="3215185"/>
                <a:ext cx="768415" cy="276999"/>
              </a:xfrm>
              <a:prstGeom prst="rect">
                <a:avLst/>
              </a:prstGeom>
              <a:blipFill>
                <a:blip r:embed="rId5"/>
                <a:stretch>
                  <a:fillRect l="-7143" t="-23913" r="-38095" b="-239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C207AA99-4EF8-4493-AAE7-BA9E7D917256}"/>
                  </a:ext>
                </a:extLst>
              </p:cNvPr>
              <p:cNvSpPr txBox="1"/>
              <p:nvPr/>
            </p:nvSpPr>
            <p:spPr>
              <a:xfrm>
                <a:off x="9019296" y="3181974"/>
                <a:ext cx="76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C207AA99-4EF8-4493-AAE7-BA9E7D917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296" y="3181974"/>
                <a:ext cx="768415" cy="276999"/>
              </a:xfrm>
              <a:prstGeom prst="rect">
                <a:avLst/>
              </a:prstGeom>
              <a:blipFill>
                <a:blip r:embed="rId6"/>
                <a:stretch>
                  <a:fillRect l="-7143" t="-26667" r="-37302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Agrupar 22">
            <a:extLst>
              <a:ext uri="{FF2B5EF4-FFF2-40B4-BE49-F238E27FC236}">
                <a16:creationId xmlns:a16="http://schemas.microsoft.com/office/drawing/2014/main" id="{9D73FEEE-6403-4B15-9B6C-0FD205583367}"/>
              </a:ext>
            </a:extLst>
          </p:cNvPr>
          <p:cNvGrpSpPr/>
          <p:nvPr/>
        </p:nvGrpSpPr>
        <p:grpSpPr>
          <a:xfrm>
            <a:off x="5119477" y="2498437"/>
            <a:ext cx="477951" cy="812800"/>
            <a:chOff x="5119477" y="2498437"/>
            <a:chExt cx="477951" cy="812800"/>
          </a:xfrm>
        </p:grpSpPr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CF1CB15F-A862-4BE1-9F95-36C9E754CB71}"/>
                </a:ext>
              </a:extLst>
            </p:cNvPr>
            <p:cNvCxnSpPr/>
            <p:nvPr/>
          </p:nvCxnSpPr>
          <p:spPr>
            <a:xfrm flipV="1">
              <a:off x="5358452" y="2904837"/>
              <a:ext cx="0" cy="4064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53C09206-13F8-47D7-9135-FA49FA26572F}"/>
                </a:ext>
              </a:extLst>
            </p:cNvPr>
            <p:cNvSpPr/>
            <p:nvPr/>
          </p:nvSpPr>
          <p:spPr>
            <a:xfrm>
              <a:off x="5159875" y="2498437"/>
              <a:ext cx="397155" cy="406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tângulo 21">
                  <a:extLst>
                    <a:ext uri="{FF2B5EF4-FFF2-40B4-BE49-F238E27FC236}">
                      <a16:creationId xmlns:a16="http://schemas.microsoft.com/office/drawing/2014/main" id="{C9D5B488-5991-4049-82BA-8162464095E6}"/>
                    </a:ext>
                  </a:extLst>
                </p:cNvPr>
                <p:cNvSpPr/>
                <p:nvPr/>
              </p:nvSpPr>
              <p:spPr>
                <a:xfrm>
                  <a:off x="5119477" y="2517033"/>
                  <a:ext cx="47795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pt-BR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tângulo 21">
                  <a:extLst>
                    <a:ext uri="{FF2B5EF4-FFF2-40B4-BE49-F238E27FC236}">
                      <a16:creationId xmlns:a16="http://schemas.microsoft.com/office/drawing/2014/main" id="{C9D5B488-5991-4049-82BA-8162464095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9477" y="2517033"/>
                  <a:ext cx="477951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CED4605E-B5C1-448C-8C56-D32C02FBCA13}"/>
              </a:ext>
            </a:extLst>
          </p:cNvPr>
          <p:cNvGrpSpPr/>
          <p:nvPr/>
        </p:nvGrpSpPr>
        <p:grpSpPr>
          <a:xfrm>
            <a:off x="6380578" y="2498437"/>
            <a:ext cx="477951" cy="812800"/>
            <a:chOff x="5119477" y="2498437"/>
            <a:chExt cx="477951" cy="812800"/>
          </a:xfrm>
        </p:grpSpPr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20884608-9CC3-484F-872E-C0661F5ACD66}"/>
                </a:ext>
              </a:extLst>
            </p:cNvPr>
            <p:cNvCxnSpPr/>
            <p:nvPr/>
          </p:nvCxnSpPr>
          <p:spPr>
            <a:xfrm flipV="1">
              <a:off x="5358452" y="2904837"/>
              <a:ext cx="0" cy="4064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1ADF1730-7AC3-4CEC-8233-09B572ADF5BD}"/>
                </a:ext>
              </a:extLst>
            </p:cNvPr>
            <p:cNvSpPr/>
            <p:nvPr/>
          </p:nvSpPr>
          <p:spPr>
            <a:xfrm>
              <a:off x="5159875" y="2498437"/>
              <a:ext cx="397155" cy="406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tângulo 26">
                  <a:extLst>
                    <a:ext uri="{FF2B5EF4-FFF2-40B4-BE49-F238E27FC236}">
                      <a16:creationId xmlns:a16="http://schemas.microsoft.com/office/drawing/2014/main" id="{E1BC168B-6EF6-4140-9439-44A7FCD26109}"/>
                    </a:ext>
                  </a:extLst>
                </p:cNvPr>
                <p:cNvSpPr/>
                <p:nvPr/>
              </p:nvSpPr>
              <p:spPr>
                <a:xfrm>
                  <a:off x="5119477" y="2517033"/>
                  <a:ext cx="47795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pt-BR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pt-BR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Retângulo 26">
                  <a:extLst>
                    <a:ext uri="{FF2B5EF4-FFF2-40B4-BE49-F238E27FC236}">
                      <a16:creationId xmlns:a16="http://schemas.microsoft.com/office/drawing/2014/main" id="{E1BC168B-6EF6-4140-9439-44A7FCD261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9477" y="2517033"/>
                  <a:ext cx="477951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7167535F-94E4-4E1F-82EE-61A8C81227F0}"/>
              </a:ext>
            </a:extLst>
          </p:cNvPr>
          <p:cNvGrpSpPr/>
          <p:nvPr/>
        </p:nvGrpSpPr>
        <p:grpSpPr>
          <a:xfrm>
            <a:off x="7633795" y="2498437"/>
            <a:ext cx="477951" cy="812800"/>
            <a:chOff x="5119477" y="2498437"/>
            <a:chExt cx="477951" cy="812800"/>
          </a:xfrm>
        </p:grpSpPr>
        <p:cxnSp>
          <p:nvCxnSpPr>
            <p:cNvPr id="29" name="Conector de Seta Reta 28">
              <a:extLst>
                <a:ext uri="{FF2B5EF4-FFF2-40B4-BE49-F238E27FC236}">
                  <a16:creationId xmlns:a16="http://schemas.microsoft.com/office/drawing/2014/main" id="{2AFE6A42-E153-401D-96DD-1FA408F3D3A1}"/>
                </a:ext>
              </a:extLst>
            </p:cNvPr>
            <p:cNvCxnSpPr/>
            <p:nvPr/>
          </p:nvCxnSpPr>
          <p:spPr>
            <a:xfrm flipV="1">
              <a:off x="5358452" y="2904837"/>
              <a:ext cx="0" cy="4064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4832789F-FD1D-4DD8-8AE4-D82D9AF608E2}"/>
                </a:ext>
              </a:extLst>
            </p:cNvPr>
            <p:cNvSpPr/>
            <p:nvPr/>
          </p:nvSpPr>
          <p:spPr>
            <a:xfrm>
              <a:off x="5159875" y="2498437"/>
              <a:ext cx="397155" cy="406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tângulo 30">
                  <a:extLst>
                    <a:ext uri="{FF2B5EF4-FFF2-40B4-BE49-F238E27FC236}">
                      <a16:creationId xmlns:a16="http://schemas.microsoft.com/office/drawing/2014/main" id="{E9278C97-1EB9-412E-8468-BFF6A2D6FC36}"/>
                    </a:ext>
                  </a:extLst>
                </p:cNvPr>
                <p:cNvSpPr/>
                <p:nvPr/>
              </p:nvSpPr>
              <p:spPr>
                <a:xfrm>
                  <a:off x="5119477" y="2517033"/>
                  <a:ext cx="47795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pt-BR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pt-BR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tângulo 30">
                  <a:extLst>
                    <a:ext uri="{FF2B5EF4-FFF2-40B4-BE49-F238E27FC236}">
                      <a16:creationId xmlns:a16="http://schemas.microsoft.com/office/drawing/2014/main" id="{E9278C97-1EB9-412E-8468-BFF6A2D6FC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9477" y="2517033"/>
                  <a:ext cx="477951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A8B66841-03E6-4535-A78D-D283B3899ADE}"/>
              </a:ext>
            </a:extLst>
          </p:cNvPr>
          <p:cNvGrpSpPr/>
          <p:nvPr/>
        </p:nvGrpSpPr>
        <p:grpSpPr>
          <a:xfrm>
            <a:off x="9716340" y="2498437"/>
            <a:ext cx="447494" cy="812800"/>
            <a:chOff x="5119477" y="2498437"/>
            <a:chExt cx="447494" cy="812800"/>
          </a:xfrm>
        </p:grpSpPr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2897F3A2-3D92-439F-A129-8360B4A77C0C}"/>
                </a:ext>
              </a:extLst>
            </p:cNvPr>
            <p:cNvCxnSpPr/>
            <p:nvPr/>
          </p:nvCxnSpPr>
          <p:spPr>
            <a:xfrm flipV="1">
              <a:off x="5358452" y="2904837"/>
              <a:ext cx="0" cy="4064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A41EE5A9-4D58-46CD-B504-47762BB9301F}"/>
                </a:ext>
              </a:extLst>
            </p:cNvPr>
            <p:cNvSpPr/>
            <p:nvPr/>
          </p:nvSpPr>
          <p:spPr>
            <a:xfrm>
              <a:off x="5159875" y="2498437"/>
              <a:ext cx="397155" cy="406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tângulo 34">
                  <a:extLst>
                    <a:ext uri="{FF2B5EF4-FFF2-40B4-BE49-F238E27FC236}">
                      <a16:creationId xmlns:a16="http://schemas.microsoft.com/office/drawing/2014/main" id="{3EA4B1E0-91EE-48BA-80F5-CF70061C38EF}"/>
                    </a:ext>
                  </a:extLst>
                </p:cNvPr>
                <p:cNvSpPr/>
                <p:nvPr/>
              </p:nvSpPr>
              <p:spPr>
                <a:xfrm>
                  <a:off x="5119477" y="2517033"/>
                  <a:ext cx="44749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pt-BR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pt-BR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Retângulo 34">
                  <a:extLst>
                    <a:ext uri="{FF2B5EF4-FFF2-40B4-BE49-F238E27FC236}">
                      <a16:creationId xmlns:a16="http://schemas.microsoft.com/office/drawing/2014/main" id="{3EA4B1E0-91EE-48BA-80F5-CF70061C38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9477" y="2517033"/>
                  <a:ext cx="447494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1F70E420-D8D9-4EFC-81CD-786EFDBE51D9}"/>
              </a:ext>
            </a:extLst>
          </p:cNvPr>
          <p:cNvGrpSpPr/>
          <p:nvPr/>
        </p:nvGrpSpPr>
        <p:grpSpPr>
          <a:xfrm>
            <a:off x="5358452" y="1246909"/>
            <a:ext cx="4581635" cy="1270125"/>
            <a:chOff x="5358452" y="1246909"/>
            <a:chExt cx="4581635" cy="1270125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F2C91B67-F4AB-4FD8-9B70-ED429C95F36E}"/>
                </a:ext>
              </a:extLst>
            </p:cNvPr>
            <p:cNvGrpSpPr/>
            <p:nvPr/>
          </p:nvGrpSpPr>
          <p:grpSpPr>
            <a:xfrm>
              <a:off x="5358452" y="1246909"/>
              <a:ext cx="4581635" cy="1270125"/>
              <a:chOff x="5358452" y="1246909"/>
              <a:chExt cx="4581635" cy="1270125"/>
            </a:xfrm>
          </p:grpSpPr>
          <p:sp>
            <p:nvSpPr>
              <p:cNvPr id="36" name="Retângulo: Cantos Arredondados 35">
                <a:extLst>
                  <a:ext uri="{FF2B5EF4-FFF2-40B4-BE49-F238E27FC236}">
                    <a16:creationId xmlns:a16="http://schemas.microsoft.com/office/drawing/2014/main" id="{6E5BE685-C66F-4F7C-A719-C35E91D64408}"/>
                  </a:ext>
                </a:extLst>
              </p:cNvPr>
              <p:cNvSpPr/>
              <p:nvPr/>
            </p:nvSpPr>
            <p:spPr>
              <a:xfrm>
                <a:off x="8610600" y="1246909"/>
                <a:ext cx="949036" cy="99791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cxnSp>
            <p:nvCxnSpPr>
              <p:cNvPr id="43" name="Conector: Curvo 42">
                <a:extLst>
                  <a:ext uri="{FF2B5EF4-FFF2-40B4-BE49-F238E27FC236}">
                    <a16:creationId xmlns:a16="http://schemas.microsoft.com/office/drawing/2014/main" id="{C2189B89-3591-4EC6-B568-BE2A361CF130}"/>
                  </a:ext>
                </a:extLst>
              </p:cNvPr>
              <p:cNvCxnSpPr>
                <a:stCxn id="22" idx="0"/>
                <a:endCxn id="41" idx="1"/>
              </p:cNvCxnSpPr>
              <p:nvPr/>
            </p:nvCxnSpPr>
            <p:spPr>
              <a:xfrm rot="5400000" flipH="1" flipV="1">
                <a:off x="6598943" y="505377"/>
                <a:ext cx="771166" cy="3252147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ector: Curvo 43">
                <a:extLst>
                  <a:ext uri="{FF2B5EF4-FFF2-40B4-BE49-F238E27FC236}">
                    <a16:creationId xmlns:a16="http://schemas.microsoft.com/office/drawing/2014/main" id="{E6E9A907-23C1-4D3B-B910-E2BB3F191C56}"/>
                  </a:ext>
                </a:extLst>
              </p:cNvPr>
              <p:cNvCxnSpPr>
                <a:cxnSpLocks/>
                <a:stCxn id="27" idx="0"/>
                <a:endCxn id="41" idx="1"/>
              </p:cNvCxnSpPr>
              <p:nvPr/>
            </p:nvCxnSpPr>
            <p:spPr>
              <a:xfrm rot="5400000" flipH="1" flipV="1">
                <a:off x="7229494" y="1135927"/>
                <a:ext cx="771166" cy="1991046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ector: Curvo 46">
                <a:extLst>
                  <a:ext uri="{FF2B5EF4-FFF2-40B4-BE49-F238E27FC236}">
                    <a16:creationId xmlns:a16="http://schemas.microsoft.com/office/drawing/2014/main" id="{AD991007-8EC7-4A18-B8AE-7C0BEB4FBA1B}"/>
                  </a:ext>
                </a:extLst>
              </p:cNvPr>
              <p:cNvCxnSpPr>
                <a:cxnSpLocks/>
                <a:stCxn id="31" idx="0"/>
                <a:endCxn id="41" idx="1"/>
              </p:cNvCxnSpPr>
              <p:nvPr/>
            </p:nvCxnSpPr>
            <p:spPr>
              <a:xfrm rot="5400000" flipH="1" flipV="1">
                <a:off x="7856102" y="1762536"/>
                <a:ext cx="771166" cy="737829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ector: Curvo 49">
                <a:extLst>
                  <a:ext uri="{FF2B5EF4-FFF2-40B4-BE49-F238E27FC236}">
                    <a16:creationId xmlns:a16="http://schemas.microsoft.com/office/drawing/2014/main" id="{F290EAB6-1A8A-4313-8B24-9F47224880A5}"/>
                  </a:ext>
                </a:extLst>
              </p:cNvPr>
              <p:cNvCxnSpPr>
                <a:cxnSpLocks/>
                <a:stCxn id="35" idx="0"/>
                <a:endCxn id="41" idx="3"/>
              </p:cNvCxnSpPr>
              <p:nvPr/>
            </p:nvCxnSpPr>
            <p:spPr>
              <a:xfrm rot="16200000" flipV="1">
                <a:off x="9364279" y="1941224"/>
                <a:ext cx="771166" cy="380451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tângulo 40">
                  <a:extLst>
                    <a:ext uri="{FF2B5EF4-FFF2-40B4-BE49-F238E27FC236}">
                      <a16:creationId xmlns:a16="http://schemas.microsoft.com/office/drawing/2014/main" id="{4A5BA7D6-E9A8-42FB-8AEE-4DCB0629441B}"/>
                    </a:ext>
                  </a:extLst>
                </p:cNvPr>
                <p:cNvSpPr/>
                <p:nvPr/>
              </p:nvSpPr>
              <p:spPr>
                <a:xfrm>
                  <a:off x="8610600" y="1561201"/>
                  <a:ext cx="94903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oMath>
                    </m:oMathPara>
                  </a14:m>
                  <a:endParaRPr lang="pt-BR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Retângulo 40">
                  <a:extLst>
                    <a:ext uri="{FF2B5EF4-FFF2-40B4-BE49-F238E27FC236}">
                      <a16:creationId xmlns:a16="http://schemas.microsoft.com/office/drawing/2014/main" id="{4A5BA7D6-E9A8-42FB-8AEE-4DCB062944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0600" y="1561201"/>
                  <a:ext cx="949036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Espaço Reservado para Conteúdo 2">
            <a:extLst>
              <a:ext uri="{FF2B5EF4-FFF2-40B4-BE49-F238E27FC236}">
                <a16:creationId xmlns:a16="http://schemas.microsoft.com/office/drawing/2014/main" id="{B1DB2FA4-41D7-40F6-BC5D-9B249529E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4341" y="5796756"/>
            <a:ext cx="2743200" cy="745617"/>
          </a:xfrm>
        </p:spPr>
        <p:txBody>
          <a:bodyPr>
            <a:no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sz="1400" b="1" dirty="0">
                <a:latin typeface="+mj-lt"/>
              </a:rPr>
              <a:t>As matrizes de peso são reutilizadas a cada etapa de tempo!</a:t>
            </a:r>
          </a:p>
          <a:p>
            <a:pPr lvl="1" algn="just">
              <a:lnSpc>
                <a:spcPct val="120000"/>
              </a:lnSpc>
            </a:pPr>
            <a:endParaRPr lang="pt-BR" sz="1100" b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E7C58EA8-9261-458D-B51B-1731D1AB9CC5}"/>
                  </a:ext>
                </a:extLst>
              </p:cNvPr>
              <p:cNvSpPr txBox="1"/>
              <p:nvPr/>
            </p:nvSpPr>
            <p:spPr>
              <a:xfrm>
                <a:off x="4830955" y="3954236"/>
                <a:ext cx="467116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E7C58EA8-9261-458D-B51B-1731D1AB9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955" y="3954236"/>
                <a:ext cx="467116" cy="298928"/>
              </a:xfrm>
              <a:prstGeom prst="rect">
                <a:avLst/>
              </a:prstGeom>
              <a:blipFill>
                <a:blip r:embed="rId12"/>
                <a:stretch>
                  <a:fillRect l="-10390" r="-9091" b="-244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90130B4F-7CE8-46DB-A2FE-E4E5EF4C0F19}"/>
                  </a:ext>
                </a:extLst>
              </p:cNvPr>
              <p:cNvSpPr txBox="1"/>
              <p:nvPr/>
            </p:nvSpPr>
            <p:spPr>
              <a:xfrm>
                <a:off x="6152437" y="3950327"/>
                <a:ext cx="467116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90130B4F-7CE8-46DB-A2FE-E4E5EF4C0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2437" y="3950327"/>
                <a:ext cx="467116" cy="298928"/>
              </a:xfrm>
              <a:prstGeom prst="rect">
                <a:avLst/>
              </a:prstGeom>
              <a:blipFill>
                <a:blip r:embed="rId13"/>
                <a:stretch>
                  <a:fillRect l="-10390" r="-9091" b="-265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aixaDeTexto 55">
                <a:extLst>
                  <a:ext uri="{FF2B5EF4-FFF2-40B4-BE49-F238E27FC236}">
                    <a16:creationId xmlns:a16="http://schemas.microsoft.com/office/drawing/2014/main" id="{46EE8376-3A26-4C95-93AD-0D438A178BB7}"/>
                  </a:ext>
                </a:extLst>
              </p:cNvPr>
              <p:cNvSpPr txBox="1"/>
              <p:nvPr/>
            </p:nvSpPr>
            <p:spPr>
              <a:xfrm>
                <a:off x="7392816" y="3950327"/>
                <a:ext cx="467116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6" name="CaixaDeTexto 55">
                <a:extLst>
                  <a:ext uri="{FF2B5EF4-FFF2-40B4-BE49-F238E27FC236}">
                    <a16:creationId xmlns:a16="http://schemas.microsoft.com/office/drawing/2014/main" id="{46EE8376-3A26-4C95-93AD-0D438A178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816" y="3950327"/>
                <a:ext cx="467116" cy="298928"/>
              </a:xfrm>
              <a:prstGeom prst="rect">
                <a:avLst/>
              </a:prstGeom>
              <a:blipFill>
                <a:blip r:embed="rId14"/>
                <a:stretch>
                  <a:fillRect l="-11842" r="-9211" b="-265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EC2BD32E-EBD9-41C1-B79F-2140BEAAA1F9}"/>
                  </a:ext>
                </a:extLst>
              </p:cNvPr>
              <p:cNvSpPr txBox="1"/>
              <p:nvPr/>
            </p:nvSpPr>
            <p:spPr>
              <a:xfrm>
                <a:off x="9482782" y="3950327"/>
                <a:ext cx="467116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EC2BD32E-EBD9-41C1-B79F-2140BEAAA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782" y="3950327"/>
                <a:ext cx="467116" cy="298928"/>
              </a:xfrm>
              <a:prstGeom prst="rect">
                <a:avLst/>
              </a:prstGeom>
              <a:blipFill>
                <a:blip r:embed="rId15"/>
                <a:stretch>
                  <a:fillRect l="-11842" r="-9211" b="-265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7E395B13-709F-4279-90DB-A05735179080}"/>
                  </a:ext>
                </a:extLst>
              </p:cNvPr>
              <p:cNvSpPr txBox="1"/>
              <p:nvPr/>
            </p:nvSpPr>
            <p:spPr>
              <a:xfrm>
                <a:off x="4830700" y="4864326"/>
                <a:ext cx="4592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7E395B13-709F-4279-90DB-A05735179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700" y="4864326"/>
                <a:ext cx="459293" cy="276999"/>
              </a:xfrm>
              <a:prstGeom prst="rect">
                <a:avLst/>
              </a:prstGeom>
              <a:blipFill>
                <a:blip r:embed="rId16"/>
                <a:stretch>
                  <a:fillRect l="-10526" r="-3947" b="-1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E8464983-9929-4E7A-9C41-0944FD7ED304}"/>
                  </a:ext>
                </a:extLst>
              </p:cNvPr>
              <p:cNvSpPr txBox="1"/>
              <p:nvPr/>
            </p:nvSpPr>
            <p:spPr>
              <a:xfrm>
                <a:off x="6096000" y="4864325"/>
                <a:ext cx="4592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E8464983-9929-4E7A-9C41-0944FD7ED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864325"/>
                <a:ext cx="459293" cy="276999"/>
              </a:xfrm>
              <a:prstGeom prst="rect">
                <a:avLst/>
              </a:prstGeom>
              <a:blipFill>
                <a:blip r:embed="rId17"/>
                <a:stretch>
                  <a:fillRect l="-10667" r="-5333" b="-1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C2C03CCC-9070-4BB3-9E07-1E260C59907D}"/>
                  </a:ext>
                </a:extLst>
              </p:cNvPr>
              <p:cNvSpPr txBox="1"/>
              <p:nvPr/>
            </p:nvSpPr>
            <p:spPr>
              <a:xfrm>
                <a:off x="7393823" y="4861018"/>
                <a:ext cx="4592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C2C03CCC-9070-4BB3-9E07-1E260C599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823" y="4861018"/>
                <a:ext cx="459293" cy="276999"/>
              </a:xfrm>
              <a:prstGeom prst="rect">
                <a:avLst/>
              </a:prstGeom>
              <a:blipFill>
                <a:blip r:embed="rId18"/>
                <a:stretch>
                  <a:fillRect l="-12000" r="-5333" b="-152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aixaDeTexto 60">
                <a:extLst>
                  <a:ext uri="{FF2B5EF4-FFF2-40B4-BE49-F238E27FC236}">
                    <a16:creationId xmlns:a16="http://schemas.microsoft.com/office/drawing/2014/main" id="{422BC1DE-320F-4828-93AE-F596D4CC4883}"/>
                  </a:ext>
                </a:extLst>
              </p:cNvPr>
              <p:cNvSpPr txBox="1"/>
              <p:nvPr/>
            </p:nvSpPr>
            <p:spPr>
              <a:xfrm>
                <a:off x="9480794" y="4857711"/>
                <a:ext cx="4592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1" name="CaixaDeTexto 60">
                <a:extLst>
                  <a:ext uri="{FF2B5EF4-FFF2-40B4-BE49-F238E27FC236}">
                    <a16:creationId xmlns:a16="http://schemas.microsoft.com/office/drawing/2014/main" id="{422BC1DE-320F-4828-93AE-F596D4CC4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0794" y="4857711"/>
                <a:ext cx="459293" cy="276999"/>
              </a:xfrm>
              <a:prstGeom prst="rect">
                <a:avLst/>
              </a:prstGeom>
              <a:blipFill>
                <a:blip r:embed="rId19"/>
                <a:stretch>
                  <a:fillRect l="-10526" r="-3947" b="-1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E28CA7B6-289E-44E4-8B25-81005868DBE7}"/>
                  </a:ext>
                </a:extLst>
              </p:cNvPr>
              <p:cNvSpPr txBox="1"/>
              <p:nvPr/>
            </p:nvSpPr>
            <p:spPr>
              <a:xfrm>
                <a:off x="8659123" y="4587326"/>
                <a:ext cx="464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E28CA7B6-289E-44E4-8B25-81005868D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123" y="4587326"/>
                <a:ext cx="464101" cy="276999"/>
              </a:xfrm>
              <a:prstGeom prst="rect">
                <a:avLst/>
              </a:prstGeom>
              <a:blipFill>
                <a:blip r:embed="rId20"/>
                <a:stretch>
                  <a:fillRect l="-10390" r="-3896" b="-1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Agrupar 13">
            <a:extLst>
              <a:ext uri="{FF2B5EF4-FFF2-40B4-BE49-F238E27FC236}">
                <a16:creationId xmlns:a16="http://schemas.microsoft.com/office/drawing/2014/main" id="{B3CFF13E-77BB-4F1D-94E5-A3B9E0F87DD6}"/>
              </a:ext>
            </a:extLst>
          </p:cNvPr>
          <p:cNvGrpSpPr/>
          <p:nvPr/>
        </p:nvGrpSpPr>
        <p:grpSpPr>
          <a:xfrm>
            <a:off x="9588791" y="598245"/>
            <a:ext cx="1581717" cy="680351"/>
            <a:chOff x="9588791" y="598245"/>
            <a:chExt cx="1581717" cy="680351"/>
          </a:xfrm>
        </p:grpSpPr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F1828BA1-0054-4F9C-8622-BD4437A72224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9588791" y="782911"/>
              <a:ext cx="737920" cy="4956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340968E6-F46B-4C19-B67D-2FD00F7EFBAD}"/>
                </a:ext>
              </a:extLst>
            </p:cNvPr>
            <p:cNvSpPr txBox="1"/>
            <p:nvPr/>
          </p:nvSpPr>
          <p:spPr>
            <a:xfrm>
              <a:off x="10326711" y="598245"/>
              <a:ext cx="843797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Perdas</a:t>
              </a:r>
            </a:p>
          </p:txBody>
        </p:sp>
      </p:grpSp>
      <p:sp>
        <p:nvSpPr>
          <p:cNvPr id="49" name="Espaço Reservado para Conteúdo 2">
            <a:extLst>
              <a:ext uri="{FF2B5EF4-FFF2-40B4-BE49-F238E27FC236}">
                <a16:creationId xmlns:a16="http://schemas.microsoft.com/office/drawing/2014/main" id="{AD16D8A2-94EA-4663-B3B3-6C74C14041D9}"/>
              </a:ext>
            </a:extLst>
          </p:cNvPr>
          <p:cNvSpPr txBox="1">
            <a:spLocks/>
          </p:cNvSpPr>
          <p:nvPr/>
        </p:nvSpPr>
        <p:spPr>
          <a:xfrm>
            <a:off x="1501033" y="1569936"/>
            <a:ext cx="3416943" cy="1475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pt-BR" sz="1600" dirty="0">
                <a:latin typeface="+mj-lt"/>
              </a:rPr>
              <a:t>Os valores de perdas são uma medida de quão bem a rede está ajustada aos dados de treinamento. Eles indicam o quão distante as previsões da rede estão das saídas reais (valores alvo).</a:t>
            </a:r>
            <a:endParaRPr lang="pt-B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36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uild="p"/>
      <p:bldP spid="4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r>
              <a:rPr lang="pt-BR" b="1" dirty="0"/>
              <a:t>RNN – Exemplo usando </a:t>
            </a:r>
            <a:r>
              <a:rPr lang="pt-BR" b="1" i="1" dirty="0" err="1"/>
              <a:t>TensorFlow</a:t>
            </a:r>
            <a:endParaRPr lang="pt-BR" b="1" i="1"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9FDA5D5-1C94-491E-BE04-19249CAB0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17</a:t>
            </a:fld>
            <a:endParaRPr lang="pt-BR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F06411A2-7173-4E1E-AA75-E03EE22E1A6F}"/>
              </a:ext>
            </a:extLst>
          </p:cNvPr>
          <p:cNvGrpSpPr/>
          <p:nvPr/>
        </p:nvGrpSpPr>
        <p:grpSpPr>
          <a:xfrm>
            <a:off x="1145059" y="1490127"/>
            <a:ext cx="9901881" cy="4676482"/>
            <a:chOff x="1145059" y="1679599"/>
            <a:chExt cx="9901881" cy="4676482"/>
          </a:xfrm>
        </p:grpSpPr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928B7A69-CD84-4130-847A-7AB0C3D5C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5059" y="1679599"/>
              <a:ext cx="9901881" cy="4676482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1DB79325-EBAB-44C1-84B5-D0B78C4CA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16846" y="1768922"/>
              <a:ext cx="589016" cy="578861"/>
            </a:xfrm>
            <a:prstGeom prst="rect">
              <a:avLst/>
            </a:prstGeom>
          </p:spPr>
        </p:pic>
      </p:grpSp>
      <p:pic>
        <p:nvPicPr>
          <p:cNvPr id="37" name="Imagem 36">
            <a:extLst>
              <a:ext uri="{FF2B5EF4-FFF2-40B4-BE49-F238E27FC236}">
                <a16:creationId xmlns:a16="http://schemas.microsoft.com/office/drawing/2014/main" id="{63261DF7-33D6-4957-82E9-632EC7880D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1629" y="5804537"/>
            <a:ext cx="3129993" cy="81026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90213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RNN: sequência de modelagem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9FDA5D5-1C94-491E-BE04-19249CAB0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18</a:t>
            </a:fld>
            <a:endParaRPr lang="pt-BR" dirty="0"/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622921EA-5AD8-4B2E-8440-9DD17B1C8427}"/>
              </a:ext>
            </a:extLst>
          </p:cNvPr>
          <p:cNvGrpSpPr/>
          <p:nvPr/>
        </p:nvGrpSpPr>
        <p:grpSpPr>
          <a:xfrm>
            <a:off x="1127066" y="1690690"/>
            <a:ext cx="9937869" cy="4172866"/>
            <a:chOff x="1127066" y="1690690"/>
            <a:chExt cx="9937869" cy="4172866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4BBF92E1-D741-4A5D-A5C0-D7DE70EBA9E0}"/>
                </a:ext>
              </a:extLst>
            </p:cNvPr>
            <p:cNvSpPr/>
            <p:nvPr/>
          </p:nvSpPr>
          <p:spPr>
            <a:xfrm>
              <a:off x="1127066" y="5586557"/>
              <a:ext cx="993786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200" b="1" dirty="0"/>
                <a:t>Fonte: MIT </a:t>
              </a:r>
              <a:r>
                <a:rPr lang="pt-BR" sz="1200" b="1" dirty="0" err="1"/>
                <a:t>Introduction</a:t>
              </a:r>
              <a:r>
                <a:rPr lang="pt-BR" sz="1200" b="1" dirty="0"/>
                <a:t> </a:t>
              </a:r>
              <a:r>
                <a:rPr lang="pt-BR" sz="1200" b="1" dirty="0" err="1"/>
                <a:t>to</a:t>
              </a:r>
              <a:r>
                <a:rPr lang="pt-BR" sz="1200" b="1" dirty="0"/>
                <a:t> Deep Learning</a:t>
              </a:r>
            </a:p>
          </p:txBody>
        </p:sp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B280F0DC-BD4E-4A30-8CCC-B6A23139D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7066" y="1690690"/>
              <a:ext cx="9937869" cy="3825500"/>
            </a:xfrm>
            <a:prstGeom prst="rect">
              <a:avLst/>
            </a:prstGeom>
          </p:spPr>
        </p:pic>
      </p:grpSp>
      <p:sp>
        <p:nvSpPr>
          <p:cNvPr id="63" name="Seta: para a Direita Listrada 62">
            <a:extLst>
              <a:ext uri="{FF2B5EF4-FFF2-40B4-BE49-F238E27FC236}">
                <a16:creationId xmlns:a16="http://schemas.microsoft.com/office/drawing/2014/main" id="{76CD035A-3932-4AC3-9E46-D3BBBCEBCCB7}"/>
              </a:ext>
            </a:extLst>
          </p:cNvPr>
          <p:cNvSpPr/>
          <p:nvPr/>
        </p:nvSpPr>
        <p:spPr>
          <a:xfrm>
            <a:off x="3072384" y="1408544"/>
            <a:ext cx="7413854" cy="493925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0006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RNN: critérios de </a:t>
            </a:r>
            <a:r>
              <a:rPr lang="pt-BR" b="1" i="1" dirty="0"/>
              <a:t>design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9FDA5D5-1C94-491E-BE04-19249CAB0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19</a:t>
            </a:fld>
            <a:endParaRPr lang="pt-BR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20FCB6D9-978F-4C51-9E0F-2BB0A4E0E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3774"/>
            <a:ext cx="10515600" cy="3660777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</a:pPr>
            <a:r>
              <a:rPr lang="pt-BR" dirty="0">
                <a:latin typeface="+mj-lt"/>
              </a:rPr>
              <a:t>Existem alguns critérios para a construção de uma RNN:</a:t>
            </a:r>
          </a:p>
          <a:p>
            <a:pPr marL="914400" lvl="1" indent="-457200" algn="just">
              <a:lnSpc>
                <a:spcPct val="120000"/>
              </a:lnSpc>
              <a:buFont typeface="+mj-lt"/>
              <a:buAutoNum type="arabicPeriod"/>
            </a:pPr>
            <a:r>
              <a:rPr lang="pt-BR" dirty="0">
                <a:latin typeface="+mj-lt"/>
              </a:rPr>
              <a:t>Capaz de trabalhar com sequências de tamanhos variados;</a:t>
            </a:r>
          </a:p>
          <a:p>
            <a:pPr lvl="2" algn="just">
              <a:lnSpc>
                <a:spcPct val="120000"/>
              </a:lnSpc>
            </a:pPr>
            <a:r>
              <a:rPr lang="pt-BR" sz="1800" dirty="0">
                <a:latin typeface="+mj-lt"/>
              </a:rPr>
              <a:t>Obs.: nem todas as sequências e/ou tempos terão o mesmo comprimento;</a:t>
            </a:r>
          </a:p>
          <a:p>
            <a:pPr marL="914400" lvl="1" indent="-457200" algn="just">
              <a:lnSpc>
                <a:spcPct val="120000"/>
              </a:lnSpc>
              <a:buFont typeface="+mj-lt"/>
              <a:buAutoNum type="arabicPeriod"/>
            </a:pPr>
            <a:r>
              <a:rPr lang="pt-BR" dirty="0">
                <a:latin typeface="+mj-lt"/>
              </a:rPr>
              <a:t>Rastrear dependências de longo prazo;</a:t>
            </a:r>
          </a:p>
          <a:p>
            <a:pPr marL="914400" lvl="1" indent="-457200" algn="just">
              <a:lnSpc>
                <a:spcPct val="120000"/>
              </a:lnSpc>
              <a:buFont typeface="+mj-lt"/>
              <a:buAutoNum type="arabicPeriod"/>
            </a:pPr>
            <a:r>
              <a:rPr lang="pt-BR" dirty="0">
                <a:latin typeface="+mj-lt"/>
              </a:rPr>
              <a:t>Manter a informação em ordem, ou seja, respeitar a sequência em que os dados são processados. Afinal, o estado futuro está em função de informações que ocorreram no passado e que estão na memória da RNN;</a:t>
            </a:r>
          </a:p>
          <a:p>
            <a:pPr marL="914400" lvl="1" indent="-457200" algn="just">
              <a:lnSpc>
                <a:spcPct val="120000"/>
              </a:lnSpc>
              <a:buFont typeface="+mj-lt"/>
              <a:buAutoNum type="arabicPeriod"/>
            </a:pPr>
            <a:r>
              <a:rPr lang="pt-BR" dirty="0">
                <a:latin typeface="+mj-lt"/>
              </a:rPr>
              <a:t>Compartilhar os parâmetros em toda rede.</a:t>
            </a:r>
          </a:p>
        </p:txBody>
      </p:sp>
    </p:spTree>
    <p:extLst>
      <p:ext uri="{BB962C8B-B14F-4D97-AF65-F5344CB8AC3E}">
        <p14:creationId xmlns:p14="http://schemas.microsoft.com/office/powerpoint/2010/main" val="391999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RNN – </a:t>
            </a:r>
            <a:r>
              <a:rPr lang="pt-BR" b="1" i="1" dirty="0" err="1"/>
              <a:t>Recurrent</a:t>
            </a:r>
            <a:r>
              <a:rPr lang="pt-BR" b="1" i="1" dirty="0"/>
              <a:t> Neural Network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2144A0-6119-4E51-9BB3-C4B45F57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1238" y="1537298"/>
            <a:ext cx="8931876" cy="4089145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</a:pPr>
            <a:r>
              <a:rPr lang="pt-BR" sz="3200" dirty="0">
                <a:latin typeface="+mj-lt"/>
              </a:rPr>
              <a:t>Introdução</a:t>
            </a:r>
          </a:p>
          <a:p>
            <a:pPr algn="just">
              <a:lnSpc>
                <a:spcPct val="120000"/>
              </a:lnSpc>
            </a:pPr>
            <a:r>
              <a:rPr lang="pt-BR" sz="3200" dirty="0">
                <a:latin typeface="+mj-lt"/>
              </a:rPr>
              <a:t>Conceituação teórica</a:t>
            </a:r>
          </a:p>
          <a:p>
            <a:pPr lvl="1" algn="just">
              <a:lnSpc>
                <a:spcPct val="120000"/>
              </a:lnSpc>
            </a:pPr>
            <a:r>
              <a:rPr lang="pt-BR" sz="2800" dirty="0">
                <a:latin typeface="+mj-lt"/>
              </a:rPr>
              <a:t>Principais características</a:t>
            </a:r>
          </a:p>
          <a:p>
            <a:pPr lvl="1" algn="just">
              <a:lnSpc>
                <a:spcPct val="120000"/>
              </a:lnSpc>
            </a:pPr>
            <a:r>
              <a:rPr lang="pt-BR" sz="2800" dirty="0">
                <a:latin typeface="+mj-lt"/>
              </a:rPr>
              <a:t>LSTM</a:t>
            </a:r>
          </a:p>
          <a:p>
            <a:pPr lvl="1" algn="just">
              <a:lnSpc>
                <a:spcPct val="120000"/>
              </a:lnSpc>
            </a:pPr>
            <a:r>
              <a:rPr lang="pt-BR" sz="2800" dirty="0">
                <a:latin typeface="+mj-lt"/>
              </a:rPr>
              <a:t>GRU</a:t>
            </a:r>
          </a:p>
          <a:p>
            <a:pPr algn="just">
              <a:lnSpc>
                <a:spcPct val="120000"/>
              </a:lnSpc>
            </a:pPr>
            <a:r>
              <a:rPr lang="pt-BR" sz="3200" dirty="0">
                <a:latin typeface="+mj-lt"/>
              </a:rPr>
              <a:t>Exemplos de aplicação</a:t>
            </a:r>
          </a:p>
          <a:p>
            <a:pPr lvl="1" algn="just">
              <a:lnSpc>
                <a:spcPct val="120000"/>
              </a:lnSpc>
            </a:pPr>
            <a:endParaRPr lang="pt-BR" sz="2000" dirty="0">
              <a:latin typeface="+mj-lt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9FDA5D5-1C94-491E-BE04-19249CAB0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775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RNN aplicação: predizer a próxima palavra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9FDA5D5-1C94-491E-BE04-19249CAB0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20</a:t>
            </a:fld>
            <a:endParaRPr lang="pt-BR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20FCB6D9-978F-4C51-9E0F-2BB0A4E0E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3775"/>
            <a:ext cx="10515600" cy="588064"/>
          </a:xfrm>
        </p:spPr>
        <p:txBody>
          <a:bodyPr>
            <a:no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pt-BR" sz="2400" dirty="0">
                <a:latin typeface="+mj-lt"/>
              </a:rPr>
              <a:t>“Nesta manhã eu levei meu cachorro para passear.”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483C7219-EA1D-4B2B-A744-B31F9B073203}"/>
              </a:ext>
            </a:extLst>
          </p:cNvPr>
          <p:cNvGrpSpPr/>
          <p:nvPr/>
        </p:nvGrpSpPr>
        <p:grpSpPr>
          <a:xfrm>
            <a:off x="3113902" y="2019455"/>
            <a:ext cx="4959179" cy="393645"/>
            <a:chOff x="3113902" y="2019455"/>
            <a:chExt cx="4959179" cy="393645"/>
          </a:xfrm>
        </p:grpSpPr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CF27E4CB-8BCE-4ACC-A953-2D86E6F30E16}"/>
                </a:ext>
              </a:extLst>
            </p:cNvPr>
            <p:cNvCxnSpPr/>
            <p:nvPr/>
          </p:nvCxnSpPr>
          <p:spPr>
            <a:xfrm>
              <a:off x="3113903" y="2020012"/>
              <a:ext cx="4959178" cy="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0" name="Espaço Reservado para Conteúdo 2">
              <a:extLst>
                <a:ext uri="{FF2B5EF4-FFF2-40B4-BE49-F238E27FC236}">
                  <a16:creationId xmlns:a16="http://schemas.microsoft.com/office/drawing/2014/main" id="{343C1FFC-9F12-4D0F-8172-32C067E7130B}"/>
                </a:ext>
              </a:extLst>
            </p:cNvPr>
            <p:cNvSpPr txBox="1">
              <a:spLocks/>
            </p:cNvSpPr>
            <p:nvPr/>
          </p:nvSpPr>
          <p:spPr>
            <a:xfrm>
              <a:off x="3113902" y="2019455"/>
              <a:ext cx="4959179" cy="39364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pt-BR" sz="1600" b="1" dirty="0">
                  <a:solidFill>
                    <a:schemeClr val="accent6">
                      <a:lumMod val="50000"/>
                    </a:schemeClr>
                  </a:solidFill>
                  <a:latin typeface="+mj-lt"/>
                </a:rPr>
                <a:t>Trecho da frase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621ED25E-415A-45F0-B52F-55431E4951D9}"/>
              </a:ext>
            </a:extLst>
          </p:cNvPr>
          <p:cNvGrpSpPr/>
          <p:nvPr/>
        </p:nvGrpSpPr>
        <p:grpSpPr>
          <a:xfrm>
            <a:off x="8068962" y="1994852"/>
            <a:ext cx="1083276" cy="935203"/>
            <a:chOff x="8068961" y="2010674"/>
            <a:chExt cx="1083276" cy="393645"/>
          </a:xfrm>
        </p:grpSpPr>
        <p:cxnSp>
          <p:nvCxnSpPr>
            <p:cNvPr id="8" name="Conector reto 7">
              <a:extLst>
                <a:ext uri="{FF2B5EF4-FFF2-40B4-BE49-F238E27FC236}">
                  <a16:creationId xmlns:a16="http://schemas.microsoft.com/office/drawing/2014/main" id="{AC902C4C-26F6-46C9-88AD-0F274813AA39}"/>
                </a:ext>
              </a:extLst>
            </p:cNvPr>
            <p:cNvCxnSpPr>
              <a:cxnSpLocks/>
            </p:cNvCxnSpPr>
            <p:nvPr/>
          </p:nvCxnSpPr>
          <p:spPr>
            <a:xfrm>
              <a:off x="8147221" y="2020012"/>
              <a:ext cx="926757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Espaço Reservado para Conteúdo 2">
              <a:extLst>
                <a:ext uri="{FF2B5EF4-FFF2-40B4-BE49-F238E27FC236}">
                  <a16:creationId xmlns:a16="http://schemas.microsoft.com/office/drawing/2014/main" id="{397430A5-9879-451C-A773-2E0F181BA94E}"/>
                </a:ext>
              </a:extLst>
            </p:cNvPr>
            <p:cNvSpPr txBox="1">
              <a:spLocks/>
            </p:cNvSpPr>
            <p:nvPr/>
          </p:nvSpPr>
          <p:spPr>
            <a:xfrm>
              <a:off x="8068961" y="2010674"/>
              <a:ext cx="1083276" cy="39364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pt-BR" sz="1600" b="1" dirty="0">
                  <a:solidFill>
                    <a:schemeClr val="accent2">
                      <a:lumMod val="75000"/>
                    </a:schemeClr>
                  </a:solidFill>
                  <a:latin typeface="+mj-lt"/>
                </a:rPr>
                <a:t>Predizer a próxima palavra</a:t>
              </a:r>
            </a:p>
          </p:txBody>
        </p:sp>
      </p:grp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D0D76287-977C-46E0-B30D-5257A4DEA4BE}"/>
              </a:ext>
            </a:extLst>
          </p:cNvPr>
          <p:cNvSpPr txBox="1">
            <a:spLocks/>
          </p:cNvSpPr>
          <p:nvPr/>
        </p:nvSpPr>
        <p:spPr>
          <a:xfrm>
            <a:off x="838200" y="3160150"/>
            <a:ext cx="10515600" cy="5139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pt-BR" sz="2400" dirty="0">
                <a:latin typeface="+mj-lt"/>
              </a:rPr>
              <a:t>Como resolver esse problema?</a:t>
            </a:r>
          </a:p>
          <a:p>
            <a:pPr marL="0" indent="0" algn="just">
              <a:lnSpc>
                <a:spcPct val="120000"/>
              </a:lnSpc>
              <a:buNone/>
            </a:pPr>
            <a:endParaRPr lang="pt-BR" sz="2400" dirty="0">
              <a:latin typeface="+mj-lt"/>
            </a:endParaRP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BBBF5601-10FA-4226-9765-4DEEBFD58417}"/>
              </a:ext>
            </a:extLst>
          </p:cNvPr>
          <p:cNvSpPr txBox="1">
            <a:spLocks/>
          </p:cNvSpPr>
          <p:nvPr/>
        </p:nvSpPr>
        <p:spPr>
          <a:xfrm>
            <a:off x="0" y="3888344"/>
            <a:ext cx="12192000" cy="5139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pt-BR" sz="2400" b="1" dirty="0">
                <a:latin typeface="+mj-lt"/>
              </a:rPr>
              <a:t>Representação da linguagem em uma rede neural</a:t>
            </a:r>
          </a:p>
          <a:p>
            <a:pPr marL="0" indent="0" algn="ctr">
              <a:lnSpc>
                <a:spcPct val="120000"/>
              </a:lnSpc>
              <a:buNone/>
            </a:pPr>
            <a:endParaRPr lang="pt-BR" sz="2400" b="1" dirty="0">
              <a:latin typeface="+mj-lt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14681F32-A5C7-4B63-B258-42E0DC5E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897" y="4747057"/>
            <a:ext cx="3162300" cy="91440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041720BE-5753-42CE-A116-D5E154B380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1897" y="4747057"/>
            <a:ext cx="3162300" cy="1023097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944D7C09-E27C-4598-BA52-B56A109AB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7703" y="4747057"/>
            <a:ext cx="3962400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88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r>
              <a:rPr lang="pt-BR" b="1" dirty="0"/>
              <a:t>Codificando a linguagem para uma NN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9FDA5D5-1C94-491E-BE04-19249CAB0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21</a:t>
            </a:fld>
            <a:endParaRPr lang="pt-BR" dirty="0"/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BBBF5601-10FA-4226-9765-4DEEBFD58417}"/>
              </a:ext>
            </a:extLst>
          </p:cNvPr>
          <p:cNvSpPr txBox="1">
            <a:spLocks/>
          </p:cNvSpPr>
          <p:nvPr/>
        </p:nvSpPr>
        <p:spPr>
          <a:xfrm>
            <a:off x="0" y="3336895"/>
            <a:ext cx="12192000" cy="5139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pt-BR" sz="2400" b="1" dirty="0">
                <a:latin typeface="+mj-lt"/>
              </a:rPr>
              <a:t>Transformando index em vetores de tamanhos fixos.</a:t>
            </a:r>
          </a:p>
          <a:p>
            <a:pPr marL="0" indent="0" algn="ctr">
              <a:lnSpc>
                <a:spcPct val="120000"/>
              </a:lnSpc>
              <a:buNone/>
            </a:pPr>
            <a:endParaRPr lang="pt-BR" sz="2400" b="1" dirty="0">
              <a:latin typeface="+mj-lt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12134E4-FFC0-4009-BAAB-191DF1E81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725" y="1596162"/>
            <a:ext cx="8210550" cy="12192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024BCEFA-4338-422E-8441-E8DF7EFAF3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2287" y="4046397"/>
            <a:ext cx="9747426" cy="1932214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5AA64C61-15B5-4898-ADE1-07A1D93048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600" y="4209959"/>
            <a:ext cx="2049162" cy="1131308"/>
          </a:xfrm>
          <a:prstGeom prst="rect">
            <a:avLst/>
          </a:prstGeom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A6B5B613-2EE9-410E-B339-F2A53F4271ED}"/>
              </a:ext>
            </a:extLst>
          </p:cNvPr>
          <p:cNvGrpSpPr/>
          <p:nvPr/>
        </p:nvGrpSpPr>
        <p:grpSpPr>
          <a:xfrm>
            <a:off x="428431" y="3010939"/>
            <a:ext cx="3279503" cy="1199020"/>
            <a:chOff x="428431" y="3010939"/>
            <a:chExt cx="3279503" cy="1199020"/>
          </a:xfrm>
        </p:grpSpPr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E1B09394-B45F-4A79-8A62-D74AB9291967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>
              <a:off x="1599021" y="3799620"/>
              <a:ext cx="582117" cy="3259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spaço Reservado para Conteúdo 2">
              <a:extLst>
                <a:ext uri="{FF2B5EF4-FFF2-40B4-BE49-F238E27FC236}">
                  <a16:creationId xmlns:a16="http://schemas.microsoft.com/office/drawing/2014/main" id="{3FF90F4B-1541-435E-91D6-38E6397F2EBA}"/>
                </a:ext>
              </a:extLst>
            </p:cNvPr>
            <p:cNvSpPr txBox="1">
              <a:spLocks/>
            </p:cNvSpPr>
            <p:nvPr/>
          </p:nvSpPr>
          <p:spPr>
            <a:xfrm>
              <a:off x="428431" y="3010939"/>
              <a:ext cx="2341179" cy="78868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pt-BR" sz="1600" b="1" dirty="0">
                  <a:latin typeface="+mj-lt"/>
                </a:rPr>
                <a:t>Criando um dicionário de palavras  e índices (únicos)</a:t>
              </a:r>
            </a:p>
            <a:p>
              <a:pPr marL="0" indent="0" algn="ctr">
                <a:lnSpc>
                  <a:spcPct val="120000"/>
                </a:lnSpc>
                <a:buNone/>
              </a:pPr>
              <a:endParaRPr lang="pt-BR" sz="1600" b="1" dirty="0">
                <a:latin typeface="+mj-lt"/>
              </a:endParaRP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05444BF-F889-4F43-ADE4-613E97D2444B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>
              <a:off x="1599021" y="3799620"/>
              <a:ext cx="2108913" cy="4103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EB35D52B-08B0-4CDF-929D-4A372F9C33D7}"/>
              </a:ext>
            </a:extLst>
          </p:cNvPr>
          <p:cNvGrpSpPr/>
          <p:nvPr/>
        </p:nvGrpSpPr>
        <p:grpSpPr>
          <a:xfrm>
            <a:off x="9436816" y="3169172"/>
            <a:ext cx="2139993" cy="1391150"/>
            <a:chOff x="183899" y="3110965"/>
            <a:chExt cx="2139993" cy="1391150"/>
          </a:xfrm>
        </p:grpSpPr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EB20F921-8BE2-4197-A48B-B1D8C09B545B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 flipH="1">
              <a:off x="183899" y="3470819"/>
              <a:ext cx="1334876" cy="10312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Espaço Reservado para Conteúdo 2">
              <a:extLst>
                <a:ext uri="{FF2B5EF4-FFF2-40B4-BE49-F238E27FC236}">
                  <a16:creationId xmlns:a16="http://schemas.microsoft.com/office/drawing/2014/main" id="{FCFA14A0-B237-4C62-9475-25A8B375A2DE}"/>
                </a:ext>
              </a:extLst>
            </p:cNvPr>
            <p:cNvSpPr txBox="1">
              <a:spLocks/>
            </p:cNvSpPr>
            <p:nvPr/>
          </p:nvSpPr>
          <p:spPr>
            <a:xfrm>
              <a:off x="713658" y="3110965"/>
              <a:ext cx="1610234" cy="35985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pt-BR" sz="1600" b="1" dirty="0">
                  <a:latin typeface="+mj-lt"/>
                </a:rPr>
                <a:t>Aprendendo!</a:t>
              </a:r>
            </a:p>
            <a:p>
              <a:pPr marL="0" indent="0" algn="ctr">
                <a:lnSpc>
                  <a:spcPct val="120000"/>
                </a:lnSpc>
                <a:buNone/>
              </a:pPr>
              <a:endParaRPr lang="pt-BR" sz="1600" b="1" dirty="0">
                <a:latin typeface="+mj-lt"/>
              </a:endParaRPr>
            </a:p>
          </p:txBody>
        </p: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70C48FAB-3C06-4796-A7E4-21E4614D8D22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 flipH="1">
              <a:off x="991737" y="3470819"/>
              <a:ext cx="527038" cy="10312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164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r>
              <a:rPr lang="pt-BR" b="1" dirty="0"/>
              <a:t>Sequência de comprimento variável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9FDA5D5-1C94-491E-BE04-19249CAB0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22</a:t>
            </a:fld>
            <a:endParaRPr lang="pt-BR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D95DFA89-6FD7-40C0-A3B4-8E389B35F2AF}"/>
              </a:ext>
            </a:extLst>
          </p:cNvPr>
          <p:cNvSpPr txBox="1">
            <a:spLocks/>
          </p:cNvSpPr>
          <p:nvPr/>
        </p:nvSpPr>
        <p:spPr>
          <a:xfrm>
            <a:off x="0" y="1863390"/>
            <a:ext cx="12192000" cy="5139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pt-BR" sz="2400" b="1" dirty="0">
                <a:highlight>
                  <a:srgbClr val="C0C0C0"/>
                </a:highlight>
                <a:latin typeface="+mj-lt"/>
              </a:rPr>
              <a:t>A comida estava </a:t>
            </a:r>
            <a:r>
              <a:rPr lang="pt-BR" sz="2400" b="1" u="sng" dirty="0">
                <a:highlight>
                  <a:srgbClr val="00FF00"/>
                </a:highlight>
                <a:latin typeface="+mj-lt"/>
              </a:rPr>
              <a:t>ótima</a:t>
            </a:r>
            <a:r>
              <a:rPr lang="pt-BR" sz="2400" b="1" dirty="0">
                <a:latin typeface="+mj-lt"/>
              </a:rPr>
              <a:t>.</a:t>
            </a:r>
          </a:p>
          <a:p>
            <a:pPr marL="0" indent="0" algn="ctr">
              <a:lnSpc>
                <a:spcPct val="120000"/>
              </a:lnSpc>
              <a:buNone/>
            </a:pPr>
            <a:endParaRPr lang="pt-BR" sz="2400" b="1" dirty="0">
              <a:latin typeface="+mj-lt"/>
            </a:endParaRP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59E451E6-69E3-4855-82F9-9CF17906E70B}"/>
              </a:ext>
            </a:extLst>
          </p:cNvPr>
          <p:cNvSpPr txBox="1">
            <a:spLocks/>
          </p:cNvSpPr>
          <p:nvPr/>
        </p:nvSpPr>
        <p:spPr>
          <a:xfrm>
            <a:off x="0" y="3243228"/>
            <a:ext cx="12192000" cy="5139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pt-BR" sz="2400" b="1" dirty="0">
                <a:highlight>
                  <a:srgbClr val="C0C0C0"/>
                </a:highlight>
                <a:latin typeface="+mj-lt"/>
              </a:rPr>
              <a:t>Fomos ao restaurante para o </a:t>
            </a:r>
            <a:r>
              <a:rPr lang="pt-BR" sz="2400" b="1" u="sng" dirty="0">
                <a:highlight>
                  <a:srgbClr val="00FF00"/>
                </a:highlight>
                <a:latin typeface="+mj-lt"/>
              </a:rPr>
              <a:t>almoço</a:t>
            </a:r>
            <a:r>
              <a:rPr lang="pt-BR" sz="2400" b="1" dirty="0">
                <a:latin typeface="+mj-lt"/>
              </a:rPr>
              <a:t>.</a:t>
            </a:r>
          </a:p>
          <a:p>
            <a:pPr marL="0" indent="0" algn="ctr">
              <a:lnSpc>
                <a:spcPct val="120000"/>
              </a:lnSpc>
              <a:buNone/>
            </a:pPr>
            <a:endParaRPr lang="pt-BR" sz="2400" b="1" dirty="0">
              <a:latin typeface="+mj-lt"/>
            </a:endParaRP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A0BCCAD6-C52D-4CC9-8CD8-5783A11E70F9}"/>
              </a:ext>
            </a:extLst>
          </p:cNvPr>
          <p:cNvSpPr txBox="1">
            <a:spLocks/>
          </p:cNvSpPr>
          <p:nvPr/>
        </p:nvSpPr>
        <p:spPr>
          <a:xfrm>
            <a:off x="0" y="4623066"/>
            <a:ext cx="12192000" cy="5139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pt-BR" sz="2400" b="1" dirty="0">
                <a:highlight>
                  <a:srgbClr val="C0C0C0"/>
                </a:highlight>
                <a:latin typeface="+mj-lt"/>
              </a:rPr>
              <a:t>Estávamos incomodados mas limpamos toda a casa antes de </a:t>
            </a:r>
            <a:r>
              <a:rPr lang="pt-BR" sz="2400" b="1" u="sng" dirty="0">
                <a:highlight>
                  <a:srgbClr val="00FF00"/>
                </a:highlight>
                <a:latin typeface="+mj-lt"/>
              </a:rPr>
              <a:t>jantamos</a:t>
            </a:r>
            <a:r>
              <a:rPr lang="pt-BR" sz="2400" b="1" dirty="0">
                <a:latin typeface="+mj-lt"/>
              </a:rPr>
              <a:t>.</a:t>
            </a:r>
          </a:p>
          <a:p>
            <a:pPr marL="0" indent="0" algn="ctr">
              <a:lnSpc>
                <a:spcPct val="120000"/>
              </a:lnSpc>
              <a:buNone/>
            </a:pPr>
            <a:endParaRPr lang="pt-BR" sz="2400" b="1" dirty="0">
              <a:latin typeface="+mj-lt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F2A4BE64-BF73-48FE-9A20-D68C6B956093}"/>
              </a:ext>
            </a:extLst>
          </p:cNvPr>
          <p:cNvGrpSpPr/>
          <p:nvPr/>
        </p:nvGrpSpPr>
        <p:grpSpPr>
          <a:xfrm>
            <a:off x="185351" y="2120353"/>
            <a:ext cx="5910649" cy="2502713"/>
            <a:chOff x="185351" y="2120353"/>
            <a:chExt cx="5910649" cy="2502713"/>
          </a:xfrm>
        </p:grpSpPr>
        <p:cxnSp>
          <p:nvCxnSpPr>
            <p:cNvPr id="6" name="Conector de Seta Reta 5">
              <a:extLst>
                <a:ext uri="{FF2B5EF4-FFF2-40B4-BE49-F238E27FC236}">
                  <a16:creationId xmlns:a16="http://schemas.microsoft.com/office/drawing/2014/main" id="{4ADF5FD6-FA71-4206-AB47-FA6B54A8DDAD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 flipV="1">
              <a:off x="2529016" y="2120353"/>
              <a:ext cx="1960606" cy="9558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269EF351-F767-48FE-ADDD-7F10DAD1A7B1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2529016" y="3076179"/>
              <a:ext cx="1285103" cy="3275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BAAAE6E0-9566-48C2-A8CE-73F31070A0D1}"/>
                </a:ext>
              </a:extLst>
            </p:cNvPr>
            <p:cNvCxnSpPr>
              <a:cxnSpLocks/>
              <a:stCxn id="22" idx="3"/>
              <a:endCxn id="11" idx="0"/>
            </p:cNvCxnSpPr>
            <p:nvPr/>
          </p:nvCxnSpPr>
          <p:spPr>
            <a:xfrm>
              <a:off x="2529016" y="3076179"/>
              <a:ext cx="3566984" cy="15468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Espaço Reservado para Conteúdo 2">
              <a:extLst>
                <a:ext uri="{FF2B5EF4-FFF2-40B4-BE49-F238E27FC236}">
                  <a16:creationId xmlns:a16="http://schemas.microsoft.com/office/drawing/2014/main" id="{D5C78AEC-5F42-4BCD-9513-3BE79FD4D80D}"/>
                </a:ext>
              </a:extLst>
            </p:cNvPr>
            <p:cNvSpPr txBox="1">
              <a:spLocks/>
            </p:cNvSpPr>
            <p:nvPr/>
          </p:nvSpPr>
          <p:spPr>
            <a:xfrm>
              <a:off x="185351" y="2722716"/>
              <a:ext cx="2343665" cy="70692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pt-BR" sz="1600" b="1" dirty="0">
                  <a:latin typeface="+mj-lt"/>
                </a:rPr>
                <a:t>Palavras e frases de tamanhos variados!</a:t>
              </a:r>
            </a:p>
            <a:p>
              <a:pPr marL="0" indent="0" algn="ctr">
                <a:lnSpc>
                  <a:spcPct val="120000"/>
                </a:lnSpc>
                <a:buNone/>
              </a:pPr>
              <a:endParaRPr lang="pt-BR" sz="1600" b="1" dirty="0">
                <a:latin typeface="+mj-lt"/>
              </a:endParaRPr>
            </a:p>
          </p:txBody>
        </p: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14FA14F2-52C6-46F8-8F3D-72CEC40293EA}"/>
              </a:ext>
            </a:extLst>
          </p:cNvPr>
          <p:cNvGrpSpPr/>
          <p:nvPr/>
        </p:nvGrpSpPr>
        <p:grpSpPr>
          <a:xfrm>
            <a:off x="7602201" y="2050725"/>
            <a:ext cx="3628768" cy="1025454"/>
            <a:chOff x="-277291" y="2346256"/>
            <a:chExt cx="3628768" cy="1025454"/>
          </a:xfrm>
        </p:grpSpPr>
        <p:cxnSp>
          <p:nvCxnSpPr>
            <p:cNvPr id="28" name="Conector de Seta Reta 27">
              <a:extLst>
                <a:ext uri="{FF2B5EF4-FFF2-40B4-BE49-F238E27FC236}">
                  <a16:creationId xmlns:a16="http://schemas.microsoft.com/office/drawing/2014/main" id="{672CA599-1BFE-41E3-9748-AAD6E3860381}"/>
                </a:ext>
              </a:extLst>
            </p:cNvPr>
            <p:cNvCxnSpPr>
              <a:cxnSpLocks/>
              <a:stCxn id="31" idx="1"/>
            </p:cNvCxnSpPr>
            <p:nvPr/>
          </p:nvCxnSpPr>
          <p:spPr>
            <a:xfrm flipH="1" flipV="1">
              <a:off x="-277291" y="2506733"/>
              <a:ext cx="1285103" cy="352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Espaço Reservado para Conteúdo 2">
              <a:extLst>
                <a:ext uri="{FF2B5EF4-FFF2-40B4-BE49-F238E27FC236}">
                  <a16:creationId xmlns:a16="http://schemas.microsoft.com/office/drawing/2014/main" id="{DCD84546-F4E4-466B-95DE-54D298F4CE35}"/>
                </a:ext>
              </a:extLst>
            </p:cNvPr>
            <p:cNvSpPr txBox="1">
              <a:spLocks/>
            </p:cNvSpPr>
            <p:nvPr/>
          </p:nvSpPr>
          <p:spPr>
            <a:xfrm>
              <a:off x="1007812" y="2346256"/>
              <a:ext cx="2343665" cy="102545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pt-BR" sz="1600" b="1" dirty="0">
                  <a:latin typeface="+mj-lt"/>
                </a:rPr>
                <a:t>Frases curtas em que a informação para predição ocorre rapidamente!</a:t>
              </a:r>
            </a:p>
            <a:p>
              <a:pPr marL="0" indent="0" algn="ctr">
                <a:lnSpc>
                  <a:spcPct val="120000"/>
                </a:lnSpc>
                <a:buNone/>
              </a:pPr>
              <a:endParaRPr lang="pt-BR" sz="1600" b="1" dirty="0">
                <a:latin typeface="+mj-lt"/>
              </a:endParaRPr>
            </a:p>
          </p:txBody>
        </p:sp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05EA0791-E8EF-4E68-8B49-8B83E3764390}"/>
              </a:ext>
            </a:extLst>
          </p:cNvPr>
          <p:cNvGrpSpPr/>
          <p:nvPr/>
        </p:nvGrpSpPr>
        <p:grpSpPr>
          <a:xfrm>
            <a:off x="8180173" y="5058032"/>
            <a:ext cx="3173627" cy="1219462"/>
            <a:chOff x="1549450" y="2001365"/>
            <a:chExt cx="3173627" cy="1219462"/>
          </a:xfrm>
        </p:grpSpPr>
        <p:cxnSp>
          <p:nvCxnSpPr>
            <p:cNvPr id="45" name="Conector de Seta Reta 44">
              <a:extLst>
                <a:ext uri="{FF2B5EF4-FFF2-40B4-BE49-F238E27FC236}">
                  <a16:creationId xmlns:a16="http://schemas.microsoft.com/office/drawing/2014/main" id="{DCC26D26-0D44-4833-B492-D9C58F966912}"/>
                </a:ext>
              </a:extLst>
            </p:cNvPr>
            <p:cNvCxnSpPr>
              <a:cxnSpLocks/>
              <a:stCxn id="47" idx="1"/>
            </p:cNvCxnSpPr>
            <p:nvPr/>
          </p:nvCxnSpPr>
          <p:spPr>
            <a:xfrm flipH="1" flipV="1">
              <a:off x="1549450" y="2001365"/>
              <a:ext cx="829962" cy="7067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Espaço Reservado para Conteúdo 2">
              <a:extLst>
                <a:ext uri="{FF2B5EF4-FFF2-40B4-BE49-F238E27FC236}">
                  <a16:creationId xmlns:a16="http://schemas.microsoft.com/office/drawing/2014/main" id="{3CFA12B5-894E-4B12-B2AB-9A5651CA9A6A}"/>
                </a:ext>
              </a:extLst>
            </p:cNvPr>
            <p:cNvSpPr txBox="1">
              <a:spLocks/>
            </p:cNvSpPr>
            <p:nvPr/>
          </p:nvSpPr>
          <p:spPr>
            <a:xfrm>
              <a:off x="2379412" y="2195373"/>
              <a:ext cx="2343665" cy="102545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pt-BR" sz="1600" b="1" dirty="0">
                  <a:latin typeface="+mj-lt"/>
                </a:rPr>
                <a:t>Frases longas em que a informação para predição ocorre tardiamente!</a:t>
              </a:r>
            </a:p>
            <a:p>
              <a:pPr marL="0" indent="0" algn="ctr">
                <a:lnSpc>
                  <a:spcPct val="120000"/>
                </a:lnSpc>
                <a:buNone/>
              </a:pPr>
              <a:endParaRPr lang="pt-BR" sz="1600" b="1" dirty="0">
                <a:latin typeface="+mj-lt"/>
              </a:endParaRPr>
            </a:p>
          </p:txBody>
        </p:sp>
      </p:grpSp>
      <p:sp>
        <p:nvSpPr>
          <p:cNvPr id="51" name="Espaço Reservado para Conteúdo 2">
            <a:extLst>
              <a:ext uri="{FF2B5EF4-FFF2-40B4-BE49-F238E27FC236}">
                <a16:creationId xmlns:a16="http://schemas.microsoft.com/office/drawing/2014/main" id="{3AB443C9-1C73-4FCA-94F4-B485CDB47AF2}"/>
              </a:ext>
            </a:extLst>
          </p:cNvPr>
          <p:cNvSpPr txBox="1">
            <a:spLocks/>
          </p:cNvSpPr>
          <p:nvPr/>
        </p:nvSpPr>
        <p:spPr>
          <a:xfrm>
            <a:off x="838200" y="5289000"/>
            <a:ext cx="5626444" cy="10254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pt-BR" sz="1400" b="1" dirty="0">
                <a:latin typeface="+mj-lt"/>
              </a:rPr>
              <a:t>As </a:t>
            </a:r>
            <a:r>
              <a:rPr lang="pt-BR" sz="1400" b="1" dirty="0" err="1">
                <a:latin typeface="+mj-lt"/>
              </a:rPr>
              <a:t>RNNs</a:t>
            </a:r>
            <a:r>
              <a:rPr lang="pt-BR" sz="1400" b="1" dirty="0">
                <a:latin typeface="+mj-lt"/>
              </a:rPr>
              <a:t> são capazes de lidar com essas variações!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pt-BR" sz="1400" b="1" dirty="0">
                <a:latin typeface="+mj-lt"/>
              </a:rPr>
              <a:t>Isso ocorre, pois, as diferenças nos comprimentos da sequência são apenas diferenças no número de etapas de tempo que serão inseridas e processadas!</a:t>
            </a:r>
          </a:p>
        </p:txBody>
      </p:sp>
    </p:spTree>
    <p:extLst>
      <p:ext uri="{BB962C8B-B14F-4D97-AF65-F5344CB8AC3E}">
        <p14:creationId xmlns:p14="http://schemas.microsoft.com/office/powerpoint/2010/main" val="3368674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r>
              <a:rPr lang="pt-BR" b="1" dirty="0"/>
              <a:t>Capturar dependências de longo prazo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9FDA5D5-1C94-491E-BE04-19249CAB0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23</a:t>
            </a:fld>
            <a:endParaRPr lang="pt-BR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D95DFA89-6FD7-40C0-A3B4-8E389B35F2AF}"/>
              </a:ext>
            </a:extLst>
          </p:cNvPr>
          <p:cNvSpPr txBox="1">
            <a:spLocks/>
          </p:cNvSpPr>
          <p:nvPr/>
        </p:nvSpPr>
        <p:spPr>
          <a:xfrm>
            <a:off x="0" y="2024731"/>
            <a:ext cx="12192000" cy="5139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pt-BR" b="1" dirty="0">
                <a:latin typeface="+mj-lt"/>
              </a:rPr>
              <a:t>Eu nasci e cresci no Brasil, mas agora eu vivo no Cazaquistão. Eu falo __________.</a:t>
            </a:r>
          </a:p>
          <a:p>
            <a:pPr marL="0" indent="0" algn="ctr">
              <a:lnSpc>
                <a:spcPct val="120000"/>
              </a:lnSpc>
              <a:buNone/>
            </a:pPr>
            <a:endParaRPr lang="pt-BR" b="1" dirty="0">
              <a:latin typeface="+mj-lt"/>
            </a:endParaRP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59E451E6-69E3-4855-82F9-9CF17906E70B}"/>
              </a:ext>
            </a:extLst>
          </p:cNvPr>
          <p:cNvSpPr txBox="1">
            <a:spLocks/>
          </p:cNvSpPr>
          <p:nvPr/>
        </p:nvSpPr>
        <p:spPr>
          <a:xfrm>
            <a:off x="0" y="4707502"/>
            <a:ext cx="12192000" cy="5139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pt-BR" sz="2400" b="1" dirty="0">
                <a:latin typeface="+mj-lt"/>
              </a:rPr>
              <a:t>É necessária uma informação de um passado distante para predizer a palavra correta!</a:t>
            </a:r>
          </a:p>
          <a:p>
            <a:pPr marL="0" indent="0" algn="ctr">
              <a:lnSpc>
                <a:spcPct val="120000"/>
              </a:lnSpc>
              <a:buNone/>
            </a:pPr>
            <a:endParaRPr lang="pt-BR" sz="2400" b="1" dirty="0">
              <a:latin typeface="+mj-l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24A1DCB-F0DB-4FFB-9F4E-D2D53CE80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8561" y="2852495"/>
            <a:ext cx="4714875" cy="1466850"/>
          </a:xfrm>
          <a:prstGeom prst="rect">
            <a:avLst/>
          </a:prstGeom>
        </p:spPr>
      </p:pic>
      <p:sp>
        <p:nvSpPr>
          <p:cNvPr id="21" name="Espaço Reservado para Conteúdo 2">
            <a:extLst>
              <a:ext uri="{FF2B5EF4-FFF2-40B4-BE49-F238E27FC236}">
                <a16:creationId xmlns:a16="http://schemas.microsoft.com/office/drawing/2014/main" id="{B7C324E6-DE32-4EB3-AAD4-36E46DFD19F2}"/>
              </a:ext>
            </a:extLst>
          </p:cNvPr>
          <p:cNvSpPr txBox="1">
            <a:spLocks/>
          </p:cNvSpPr>
          <p:nvPr/>
        </p:nvSpPr>
        <p:spPr>
          <a:xfrm>
            <a:off x="0" y="5609584"/>
            <a:ext cx="12192000" cy="5139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pt-BR" sz="1800" b="1" dirty="0">
                <a:latin typeface="+mj-lt"/>
              </a:rPr>
              <a:t>As RNN conseguem realizar esta predição devido as relações de recorrência!</a:t>
            </a:r>
          </a:p>
          <a:p>
            <a:pPr marL="0" indent="0" algn="ctr">
              <a:lnSpc>
                <a:spcPct val="120000"/>
              </a:lnSpc>
              <a:buNone/>
            </a:pPr>
            <a:endParaRPr lang="pt-BR" sz="1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934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Identificar diferenças na ordem de sequência</a:t>
            </a:r>
            <a:endParaRPr lang="pt-BR" b="1" i="1"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9FDA5D5-1C94-491E-BE04-19249CAB0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24</a:t>
            </a:fld>
            <a:endParaRPr lang="pt-BR" dirty="0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0FF4A37-46E0-4E8E-8F79-7344E4C0C043}"/>
              </a:ext>
            </a:extLst>
          </p:cNvPr>
          <p:cNvGrpSpPr/>
          <p:nvPr/>
        </p:nvGrpSpPr>
        <p:grpSpPr>
          <a:xfrm>
            <a:off x="0" y="2973860"/>
            <a:ext cx="12192000" cy="2923128"/>
            <a:chOff x="0" y="2973860"/>
            <a:chExt cx="12192000" cy="2923128"/>
          </a:xfrm>
        </p:grpSpPr>
        <p:sp>
          <p:nvSpPr>
            <p:cNvPr id="7" name="Espaço Reservado para Conteúdo 2">
              <a:extLst>
                <a:ext uri="{FF2B5EF4-FFF2-40B4-BE49-F238E27FC236}">
                  <a16:creationId xmlns:a16="http://schemas.microsoft.com/office/drawing/2014/main" id="{B4021FCC-447F-4F4D-84FB-9C36773F614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707502"/>
              <a:ext cx="12192000" cy="51392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lvl="1" indent="0" algn="ctr">
                <a:lnSpc>
                  <a:spcPct val="120000"/>
                </a:lnSpc>
                <a:buNone/>
              </a:pPr>
              <a:r>
                <a:rPr lang="pt-BR" sz="2800" dirty="0"/>
                <a:t>A comida estava ruim, não estava boa.</a:t>
              </a:r>
              <a:endParaRPr lang="pt-BR" sz="3600" dirty="0"/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25742903-19F6-4273-B21D-B0CAC3DB3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54120" y="2973860"/>
              <a:ext cx="2303450" cy="2923128"/>
            </a:xfrm>
            <a:prstGeom prst="rect">
              <a:avLst/>
            </a:prstGeom>
          </p:spPr>
        </p:pic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84051150-B967-47D6-8C06-A823154960E5}"/>
              </a:ext>
            </a:extLst>
          </p:cNvPr>
          <p:cNvGrpSpPr/>
          <p:nvPr/>
        </p:nvGrpSpPr>
        <p:grpSpPr>
          <a:xfrm>
            <a:off x="0" y="2024731"/>
            <a:ext cx="12192000" cy="2704345"/>
            <a:chOff x="0" y="2024731"/>
            <a:chExt cx="12192000" cy="2704345"/>
          </a:xfrm>
        </p:grpSpPr>
        <p:sp>
          <p:nvSpPr>
            <p:cNvPr id="6" name="Espaço Reservado para Conteúdo 2">
              <a:extLst>
                <a:ext uri="{FF2B5EF4-FFF2-40B4-BE49-F238E27FC236}">
                  <a16:creationId xmlns:a16="http://schemas.microsoft.com/office/drawing/2014/main" id="{856B7752-B712-4EB3-9973-8B3E94688740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024731"/>
              <a:ext cx="12192000" cy="51392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lvl="1" indent="0" algn="ctr">
                <a:lnSpc>
                  <a:spcPct val="120000"/>
                </a:lnSpc>
                <a:buNone/>
              </a:pPr>
              <a:r>
                <a:rPr lang="pt-BR" sz="2800" dirty="0"/>
                <a:t>A comida estava boa, não estava ruim.</a:t>
              </a:r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510F918C-0189-4E29-ACB1-2386BED16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4430" y="2171626"/>
              <a:ext cx="2785794" cy="2557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697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RNN: critérios de </a:t>
            </a:r>
            <a:r>
              <a:rPr lang="pt-BR" b="1" i="1" dirty="0"/>
              <a:t>design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9FDA5D5-1C94-491E-BE04-19249CAB0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25</a:t>
            </a:fld>
            <a:endParaRPr lang="pt-BR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20FCB6D9-978F-4C51-9E0F-2BB0A4E0E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3774"/>
            <a:ext cx="10515600" cy="3660777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</a:pPr>
            <a:r>
              <a:rPr lang="pt-BR" sz="2400" dirty="0">
                <a:latin typeface="+mj-lt"/>
              </a:rPr>
              <a:t>Existem alguns critérios para a construção de uma RNN:</a:t>
            </a:r>
          </a:p>
          <a:p>
            <a:pPr marL="914400" lvl="1" indent="-457200" algn="just">
              <a:lnSpc>
                <a:spcPct val="120000"/>
              </a:lnSpc>
              <a:buFont typeface="+mj-lt"/>
              <a:buAutoNum type="arabicPeriod"/>
            </a:pPr>
            <a:r>
              <a:rPr lang="pt-BR" sz="2000" dirty="0">
                <a:latin typeface="+mj-lt"/>
              </a:rPr>
              <a:t>Capaz de trabalhar com sequências de tamanhos variados;</a:t>
            </a:r>
          </a:p>
          <a:p>
            <a:pPr lvl="2" algn="just">
              <a:lnSpc>
                <a:spcPct val="120000"/>
              </a:lnSpc>
            </a:pPr>
            <a:r>
              <a:rPr lang="pt-BR" sz="1600" dirty="0">
                <a:latin typeface="+mj-lt"/>
              </a:rPr>
              <a:t>Obs.: nem todas as sequências e/ou tempos terão o mesmo comprimento;</a:t>
            </a:r>
          </a:p>
          <a:p>
            <a:pPr marL="914400" lvl="1" indent="-457200" algn="just">
              <a:lnSpc>
                <a:spcPct val="120000"/>
              </a:lnSpc>
              <a:buFont typeface="+mj-lt"/>
              <a:buAutoNum type="arabicPeriod"/>
            </a:pPr>
            <a:r>
              <a:rPr lang="pt-BR" sz="2000" dirty="0">
                <a:latin typeface="+mj-lt"/>
              </a:rPr>
              <a:t>Rastrear dependências de longo prazo;</a:t>
            </a:r>
          </a:p>
          <a:p>
            <a:pPr marL="914400" lvl="1" indent="-457200" algn="just">
              <a:lnSpc>
                <a:spcPct val="120000"/>
              </a:lnSpc>
              <a:buFont typeface="+mj-lt"/>
              <a:buAutoNum type="arabicPeriod"/>
            </a:pPr>
            <a:r>
              <a:rPr lang="pt-BR" sz="2000" dirty="0">
                <a:latin typeface="+mj-lt"/>
              </a:rPr>
              <a:t>Manter a informação em ordem, ou seja, respeitar a sequência em que os dados são processados. Afinal, o estado futuro está em função de informações que ocorreram no passado e que estão na memória da RNN;</a:t>
            </a:r>
          </a:p>
          <a:p>
            <a:pPr marL="914400" lvl="1" indent="-457200" algn="just">
              <a:lnSpc>
                <a:spcPct val="120000"/>
              </a:lnSpc>
              <a:buFont typeface="+mj-lt"/>
              <a:buAutoNum type="arabicPeriod"/>
            </a:pPr>
            <a:r>
              <a:rPr lang="pt-BR" sz="2000" dirty="0">
                <a:latin typeface="+mj-lt"/>
              </a:rPr>
              <a:t>Compartilhar os parâmetros em toda rede.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6553BB6-7604-46A5-AFB1-8D0DA92ED523}"/>
              </a:ext>
            </a:extLst>
          </p:cNvPr>
          <p:cNvSpPr txBox="1"/>
          <p:nvPr/>
        </p:nvSpPr>
        <p:spPr>
          <a:xfrm>
            <a:off x="2677297" y="5445211"/>
            <a:ext cx="6837405" cy="830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Portanto, com os quatro itens acima atendidos, as </a:t>
            </a:r>
            <a:r>
              <a:rPr lang="pt-BR" sz="2400" b="1" dirty="0" err="1"/>
              <a:t>RNNs</a:t>
            </a:r>
            <a:r>
              <a:rPr lang="pt-BR" sz="2400" b="1" dirty="0"/>
              <a:t> contemplam os critérios de design!</a:t>
            </a:r>
          </a:p>
        </p:txBody>
      </p:sp>
    </p:spTree>
    <p:extLst>
      <p:ext uri="{BB962C8B-B14F-4D97-AF65-F5344CB8AC3E}">
        <p14:creationId xmlns:p14="http://schemas.microsoft.com/office/powerpoint/2010/main" val="210121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i="1" dirty="0" err="1"/>
              <a:t>Backpropagation</a:t>
            </a:r>
            <a:r>
              <a:rPr lang="pt-BR" b="1" i="1" dirty="0"/>
              <a:t> </a:t>
            </a:r>
            <a:r>
              <a:rPr lang="pt-BR" b="1" i="1" dirty="0" err="1"/>
              <a:t>Through</a:t>
            </a:r>
            <a:r>
              <a:rPr lang="pt-BR" b="1" i="1" dirty="0"/>
              <a:t> Time </a:t>
            </a:r>
            <a:r>
              <a:rPr lang="pt-BR" b="1" dirty="0"/>
              <a:t>(BPTT)</a:t>
            </a:r>
            <a:endParaRPr lang="pt-BR" b="1" i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2144A0-6119-4E51-9BB3-C4B45F57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3774"/>
            <a:ext cx="10515600" cy="785772"/>
          </a:xfrm>
        </p:spPr>
        <p:txBody>
          <a:bodyPr>
            <a:no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sz="2400" b="1" dirty="0">
                <a:latin typeface="+mj-lt"/>
              </a:rPr>
              <a:t>Retro propagação em modelos </a:t>
            </a:r>
            <a:r>
              <a:rPr lang="pt-BR" sz="2400" b="1" i="1" dirty="0">
                <a:latin typeface="+mj-lt"/>
              </a:rPr>
              <a:t>Feed-</a:t>
            </a:r>
            <a:r>
              <a:rPr lang="pt-BR" sz="2400" b="1" i="1" dirty="0" err="1">
                <a:latin typeface="+mj-lt"/>
              </a:rPr>
              <a:t>Forward</a:t>
            </a:r>
            <a:endParaRPr lang="pt-BR" sz="2400" b="1" i="1" dirty="0">
              <a:latin typeface="+mj-lt"/>
            </a:endParaRPr>
          </a:p>
          <a:p>
            <a:pPr lvl="1" algn="just">
              <a:lnSpc>
                <a:spcPct val="120000"/>
              </a:lnSpc>
            </a:pPr>
            <a:endParaRPr lang="pt-BR" sz="1600" b="1" dirty="0">
              <a:latin typeface="+mj-lt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9FDA5D5-1C94-491E-BE04-19249CAB0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26</a:t>
            </a:fld>
            <a:endParaRPr lang="pt-BR" dirty="0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C3DA574-8548-4F20-83F8-23A03F1FD5EB}"/>
              </a:ext>
            </a:extLst>
          </p:cNvPr>
          <p:cNvGrpSpPr/>
          <p:nvPr/>
        </p:nvGrpSpPr>
        <p:grpSpPr>
          <a:xfrm>
            <a:off x="935487" y="2413100"/>
            <a:ext cx="5160513" cy="3819269"/>
            <a:chOff x="935487" y="2413100"/>
            <a:chExt cx="5160513" cy="3819269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5BF44387-EC74-4AFE-9BCE-953332442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5487" y="2413100"/>
              <a:ext cx="5160513" cy="3468716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6F398FD2-798C-4FA8-9F20-C3932563A0F2}"/>
                </a:ext>
              </a:extLst>
            </p:cNvPr>
            <p:cNvSpPr/>
            <p:nvPr/>
          </p:nvSpPr>
          <p:spPr>
            <a:xfrm>
              <a:off x="935487" y="5955370"/>
              <a:ext cx="516051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200" b="1" dirty="0"/>
                <a:t>Fonte: MIT </a:t>
              </a:r>
              <a:r>
                <a:rPr lang="pt-BR" sz="1200" b="1" dirty="0" err="1"/>
                <a:t>Introduction</a:t>
              </a:r>
              <a:r>
                <a:rPr lang="pt-BR" sz="1200" b="1" dirty="0"/>
                <a:t> </a:t>
              </a:r>
              <a:r>
                <a:rPr lang="pt-BR" sz="1200" b="1" dirty="0" err="1"/>
                <a:t>to</a:t>
              </a:r>
              <a:r>
                <a:rPr lang="pt-BR" sz="1200" b="1" dirty="0"/>
                <a:t> Deep Learning</a:t>
              </a:r>
            </a:p>
          </p:txBody>
        </p:sp>
      </p:grp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6F30D5E9-1DB9-4ACE-81DC-DF028003D4C0}"/>
              </a:ext>
            </a:extLst>
          </p:cNvPr>
          <p:cNvSpPr txBox="1">
            <a:spLocks/>
          </p:cNvSpPr>
          <p:nvPr/>
        </p:nvSpPr>
        <p:spPr>
          <a:xfrm>
            <a:off x="6452286" y="2310422"/>
            <a:ext cx="5286633" cy="35713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pt-BR" sz="2400" b="1" dirty="0">
                <a:latin typeface="+mj-lt"/>
              </a:rPr>
              <a:t>Algoritmo de Retro propagação: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pt-BR" sz="2000" dirty="0">
                <a:latin typeface="+mj-lt"/>
              </a:rPr>
              <a:t>Calcula a derivada (gradiente) da perda em relação a cada parâmetro de peso da rede;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pt-BR" sz="2000" dirty="0">
                <a:latin typeface="+mj-lt"/>
              </a:rPr>
              <a:t>Ajusta os parâmetros dos pesos para minimizar a perda;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endParaRPr lang="pt-BR" sz="2000" dirty="0">
              <a:latin typeface="+mj-lt"/>
            </a:endParaRPr>
          </a:p>
          <a:p>
            <a:pPr lvl="1" algn="just">
              <a:lnSpc>
                <a:spcPct val="120000"/>
              </a:lnSpc>
            </a:pPr>
            <a:endParaRPr lang="pt-BR" sz="1600" dirty="0">
              <a:latin typeface="+mj-lt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BF2D087-70D0-4C1A-B60B-8F3D26FDA9BE}"/>
              </a:ext>
            </a:extLst>
          </p:cNvPr>
          <p:cNvSpPr txBox="1"/>
          <p:nvPr/>
        </p:nvSpPr>
        <p:spPr>
          <a:xfrm>
            <a:off x="4835611" y="2413100"/>
            <a:ext cx="792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Frente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FAD1864-53DF-4070-8F4F-846CE406C946}"/>
              </a:ext>
            </a:extLst>
          </p:cNvPr>
          <p:cNvSpPr txBox="1"/>
          <p:nvPr/>
        </p:nvSpPr>
        <p:spPr>
          <a:xfrm>
            <a:off x="5537642" y="5512484"/>
            <a:ext cx="55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Trás</a:t>
            </a:r>
          </a:p>
        </p:txBody>
      </p:sp>
    </p:spTree>
    <p:extLst>
      <p:ext uri="{BB962C8B-B14F-4D97-AF65-F5344CB8AC3E}">
        <p14:creationId xmlns:p14="http://schemas.microsoft.com/office/powerpoint/2010/main" val="457703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build="p"/>
      <p:bldP spid="10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RNN – </a:t>
            </a:r>
            <a:r>
              <a:rPr lang="pt-BR" b="1" i="1" dirty="0" err="1"/>
              <a:t>Backpropagation</a:t>
            </a:r>
            <a:r>
              <a:rPr lang="pt-BR" b="1" i="1" dirty="0"/>
              <a:t> </a:t>
            </a:r>
            <a:r>
              <a:rPr lang="pt-BR" b="1" i="1" dirty="0" err="1"/>
              <a:t>Through</a:t>
            </a:r>
            <a:r>
              <a:rPr lang="pt-BR" b="1" i="1" dirty="0"/>
              <a:t> Time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9FDA5D5-1C94-491E-BE04-19249CAB0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27</a:t>
            </a:fld>
            <a:endParaRPr lang="pt-BR" dirty="0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13C733A9-8F7C-47C0-BFD6-A7F557CDDF33}"/>
              </a:ext>
            </a:extLst>
          </p:cNvPr>
          <p:cNvGrpSpPr/>
          <p:nvPr/>
        </p:nvGrpSpPr>
        <p:grpSpPr>
          <a:xfrm>
            <a:off x="1544340" y="3186935"/>
            <a:ext cx="8931431" cy="3030848"/>
            <a:chOff x="1544340" y="3186935"/>
            <a:chExt cx="8931431" cy="3030848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4BBF92E1-D741-4A5D-A5C0-D7DE70EBA9E0}"/>
                </a:ext>
              </a:extLst>
            </p:cNvPr>
            <p:cNvSpPr/>
            <p:nvPr/>
          </p:nvSpPr>
          <p:spPr>
            <a:xfrm>
              <a:off x="1544340" y="5940784"/>
              <a:ext cx="893143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200" b="1" dirty="0"/>
                <a:t>Fonte: </a:t>
              </a:r>
              <a:r>
                <a:rPr lang="pt-BR" sz="1200" b="1" dirty="0" err="1"/>
                <a:t>Undestanding</a:t>
              </a:r>
              <a:r>
                <a:rPr lang="pt-BR" sz="1200" b="1" dirty="0"/>
                <a:t> LSTM Networks</a:t>
              </a:r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6AEBCBA7-288D-4978-9B92-7917B24B8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44340" y="3186935"/>
              <a:ext cx="8931431" cy="2615281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61E9A990-0EDB-401A-B137-6B91E4A35ADD}"/>
                  </a:ext>
                </a:extLst>
              </p:cNvPr>
              <p:cNvSpPr txBox="1"/>
              <p:nvPr/>
            </p:nvSpPr>
            <p:spPr>
              <a:xfrm>
                <a:off x="2682981" y="3215185"/>
                <a:ext cx="76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61E9A990-0EDB-401A-B137-6B91E4A35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981" y="3215185"/>
                <a:ext cx="768415" cy="276999"/>
              </a:xfrm>
              <a:prstGeom prst="rect">
                <a:avLst/>
              </a:prstGeom>
              <a:blipFill>
                <a:blip r:embed="rId5"/>
                <a:stretch>
                  <a:fillRect l="-7143" t="-23913" r="-38095" b="-239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C207AA99-4EF8-4493-AAE7-BA9E7D917256}"/>
                  </a:ext>
                </a:extLst>
              </p:cNvPr>
              <p:cNvSpPr txBox="1"/>
              <p:nvPr/>
            </p:nvSpPr>
            <p:spPr>
              <a:xfrm>
                <a:off x="9019296" y="3181974"/>
                <a:ext cx="76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C207AA99-4EF8-4493-AAE7-BA9E7D917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296" y="3181974"/>
                <a:ext cx="768415" cy="276999"/>
              </a:xfrm>
              <a:prstGeom prst="rect">
                <a:avLst/>
              </a:prstGeom>
              <a:blipFill>
                <a:blip r:embed="rId6"/>
                <a:stretch>
                  <a:fillRect l="-7143" t="-26667" r="-37302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Agrupar 22">
            <a:extLst>
              <a:ext uri="{FF2B5EF4-FFF2-40B4-BE49-F238E27FC236}">
                <a16:creationId xmlns:a16="http://schemas.microsoft.com/office/drawing/2014/main" id="{9D73FEEE-6403-4B15-9B6C-0FD205583367}"/>
              </a:ext>
            </a:extLst>
          </p:cNvPr>
          <p:cNvGrpSpPr/>
          <p:nvPr/>
        </p:nvGrpSpPr>
        <p:grpSpPr>
          <a:xfrm>
            <a:off x="5119477" y="2498437"/>
            <a:ext cx="477951" cy="812800"/>
            <a:chOff x="5119477" y="2498437"/>
            <a:chExt cx="477951" cy="812800"/>
          </a:xfrm>
        </p:grpSpPr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CF1CB15F-A862-4BE1-9F95-36C9E754CB71}"/>
                </a:ext>
              </a:extLst>
            </p:cNvPr>
            <p:cNvCxnSpPr/>
            <p:nvPr/>
          </p:nvCxnSpPr>
          <p:spPr>
            <a:xfrm flipV="1">
              <a:off x="5358452" y="2904837"/>
              <a:ext cx="0" cy="4064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53C09206-13F8-47D7-9135-FA49FA26572F}"/>
                </a:ext>
              </a:extLst>
            </p:cNvPr>
            <p:cNvSpPr/>
            <p:nvPr/>
          </p:nvSpPr>
          <p:spPr>
            <a:xfrm>
              <a:off x="5159875" y="2498437"/>
              <a:ext cx="397155" cy="406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tângulo 21">
                  <a:extLst>
                    <a:ext uri="{FF2B5EF4-FFF2-40B4-BE49-F238E27FC236}">
                      <a16:creationId xmlns:a16="http://schemas.microsoft.com/office/drawing/2014/main" id="{C9D5B488-5991-4049-82BA-8162464095E6}"/>
                    </a:ext>
                  </a:extLst>
                </p:cNvPr>
                <p:cNvSpPr/>
                <p:nvPr/>
              </p:nvSpPr>
              <p:spPr>
                <a:xfrm>
                  <a:off x="5119477" y="2517033"/>
                  <a:ext cx="47795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pt-BR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tângulo 21">
                  <a:extLst>
                    <a:ext uri="{FF2B5EF4-FFF2-40B4-BE49-F238E27FC236}">
                      <a16:creationId xmlns:a16="http://schemas.microsoft.com/office/drawing/2014/main" id="{C9D5B488-5991-4049-82BA-8162464095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9477" y="2517033"/>
                  <a:ext cx="477951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CED4605E-B5C1-448C-8C56-D32C02FBCA13}"/>
              </a:ext>
            </a:extLst>
          </p:cNvPr>
          <p:cNvGrpSpPr/>
          <p:nvPr/>
        </p:nvGrpSpPr>
        <p:grpSpPr>
          <a:xfrm>
            <a:off x="6380578" y="2498437"/>
            <a:ext cx="477951" cy="812800"/>
            <a:chOff x="5119477" y="2498437"/>
            <a:chExt cx="477951" cy="812800"/>
          </a:xfrm>
        </p:grpSpPr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20884608-9CC3-484F-872E-C0661F5ACD66}"/>
                </a:ext>
              </a:extLst>
            </p:cNvPr>
            <p:cNvCxnSpPr/>
            <p:nvPr/>
          </p:nvCxnSpPr>
          <p:spPr>
            <a:xfrm flipV="1">
              <a:off x="5358452" y="2904837"/>
              <a:ext cx="0" cy="4064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1ADF1730-7AC3-4CEC-8233-09B572ADF5BD}"/>
                </a:ext>
              </a:extLst>
            </p:cNvPr>
            <p:cNvSpPr/>
            <p:nvPr/>
          </p:nvSpPr>
          <p:spPr>
            <a:xfrm>
              <a:off x="5159875" y="2498437"/>
              <a:ext cx="397155" cy="406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tângulo 26">
                  <a:extLst>
                    <a:ext uri="{FF2B5EF4-FFF2-40B4-BE49-F238E27FC236}">
                      <a16:creationId xmlns:a16="http://schemas.microsoft.com/office/drawing/2014/main" id="{E1BC168B-6EF6-4140-9439-44A7FCD26109}"/>
                    </a:ext>
                  </a:extLst>
                </p:cNvPr>
                <p:cNvSpPr/>
                <p:nvPr/>
              </p:nvSpPr>
              <p:spPr>
                <a:xfrm>
                  <a:off x="5119477" y="2517033"/>
                  <a:ext cx="47795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pt-BR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pt-BR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Retângulo 26">
                  <a:extLst>
                    <a:ext uri="{FF2B5EF4-FFF2-40B4-BE49-F238E27FC236}">
                      <a16:creationId xmlns:a16="http://schemas.microsoft.com/office/drawing/2014/main" id="{E1BC168B-6EF6-4140-9439-44A7FCD261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9477" y="2517033"/>
                  <a:ext cx="477951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7167535F-94E4-4E1F-82EE-61A8C81227F0}"/>
              </a:ext>
            </a:extLst>
          </p:cNvPr>
          <p:cNvGrpSpPr/>
          <p:nvPr/>
        </p:nvGrpSpPr>
        <p:grpSpPr>
          <a:xfrm>
            <a:off x="7633795" y="2498437"/>
            <a:ext cx="477951" cy="812800"/>
            <a:chOff x="5119477" y="2498437"/>
            <a:chExt cx="477951" cy="812800"/>
          </a:xfrm>
        </p:grpSpPr>
        <p:cxnSp>
          <p:nvCxnSpPr>
            <p:cNvPr id="29" name="Conector de Seta Reta 28">
              <a:extLst>
                <a:ext uri="{FF2B5EF4-FFF2-40B4-BE49-F238E27FC236}">
                  <a16:creationId xmlns:a16="http://schemas.microsoft.com/office/drawing/2014/main" id="{2AFE6A42-E153-401D-96DD-1FA408F3D3A1}"/>
                </a:ext>
              </a:extLst>
            </p:cNvPr>
            <p:cNvCxnSpPr/>
            <p:nvPr/>
          </p:nvCxnSpPr>
          <p:spPr>
            <a:xfrm flipV="1">
              <a:off x="5358452" y="2904837"/>
              <a:ext cx="0" cy="4064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4832789F-FD1D-4DD8-8AE4-D82D9AF608E2}"/>
                </a:ext>
              </a:extLst>
            </p:cNvPr>
            <p:cNvSpPr/>
            <p:nvPr/>
          </p:nvSpPr>
          <p:spPr>
            <a:xfrm>
              <a:off x="5159875" y="2498437"/>
              <a:ext cx="397155" cy="406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tângulo 30">
                  <a:extLst>
                    <a:ext uri="{FF2B5EF4-FFF2-40B4-BE49-F238E27FC236}">
                      <a16:creationId xmlns:a16="http://schemas.microsoft.com/office/drawing/2014/main" id="{E9278C97-1EB9-412E-8468-BFF6A2D6FC36}"/>
                    </a:ext>
                  </a:extLst>
                </p:cNvPr>
                <p:cNvSpPr/>
                <p:nvPr/>
              </p:nvSpPr>
              <p:spPr>
                <a:xfrm>
                  <a:off x="5119477" y="2517033"/>
                  <a:ext cx="47795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pt-BR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pt-BR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tângulo 30">
                  <a:extLst>
                    <a:ext uri="{FF2B5EF4-FFF2-40B4-BE49-F238E27FC236}">
                      <a16:creationId xmlns:a16="http://schemas.microsoft.com/office/drawing/2014/main" id="{E9278C97-1EB9-412E-8468-BFF6A2D6FC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9477" y="2517033"/>
                  <a:ext cx="477951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A8B66841-03E6-4535-A78D-D283B3899ADE}"/>
              </a:ext>
            </a:extLst>
          </p:cNvPr>
          <p:cNvGrpSpPr/>
          <p:nvPr/>
        </p:nvGrpSpPr>
        <p:grpSpPr>
          <a:xfrm>
            <a:off x="9716340" y="2498437"/>
            <a:ext cx="447494" cy="812800"/>
            <a:chOff x="5119477" y="2498437"/>
            <a:chExt cx="447494" cy="812800"/>
          </a:xfrm>
        </p:grpSpPr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2897F3A2-3D92-439F-A129-8360B4A77C0C}"/>
                </a:ext>
              </a:extLst>
            </p:cNvPr>
            <p:cNvCxnSpPr/>
            <p:nvPr/>
          </p:nvCxnSpPr>
          <p:spPr>
            <a:xfrm flipV="1">
              <a:off x="5358452" y="2904837"/>
              <a:ext cx="0" cy="4064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A41EE5A9-4D58-46CD-B504-47762BB9301F}"/>
                </a:ext>
              </a:extLst>
            </p:cNvPr>
            <p:cNvSpPr/>
            <p:nvPr/>
          </p:nvSpPr>
          <p:spPr>
            <a:xfrm>
              <a:off x="5159875" y="2498437"/>
              <a:ext cx="397155" cy="406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tângulo 34">
                  <a:extLst>
                    <a:ext uri="{FF2B5EF4-FFF2-40B4-BE49-F238E27FC236}">
                      <a16:creationId xmlns:a16="http://schemas.microsoft.com/office/drawing/2014/main" id="{3EA4B1E0-91EE-48BA-80F5-CF70061C38EF}"/>
                    </a:ext>
                  </a:extLst>
                </p:cNvPr>
                <p:cNvSpPr/>
                <p:nvPr/>
              </p:nvSpPr>
              <p:spPr>
                <a:xfrm>
                  <a:off x="5119477" y="2517033"/>
                  <a:ext cx="44749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pt-BR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pt-BR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Retângulo 34">
                  <a:extLst>
                    <a:ext uri="{FF2B5EF4-FFF2-40B4-BE49-F238E27FC236}">
                      <a16:creationId xmlns:a16="http://schemas.microsoft.com/office/drawing/2014/main" id="{3EA4B1E0-91EE-48BA-80F5-CF70061C38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9477" y="2517033"/>
                  <a:ext cx="447494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1F70E420-D8D9-4EFC-81CD-786EFDBE51D9}"/>
              </a:ext>
            </a:extLst>
          </p:cNvPr>
          <p:cNvGrpSpPr/>
          <p:nvPr/>
        </p:nvGrpSpPr>
        <p:grpSpPr>
          <a:xfrm>
            <a:off x="5358452" y="1246909"/>
            <a:ext cx="4581635" cy="1270125"/>
            <a:chOff x="5358452" y="1246909"/>
            <a:chExt cx="4581635" cy="1270125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F2C91B67-F4AB-4FD8-9B70-ED429C95F36E}"/>
                </a:ext>
              </a:extLst>
            </p:cNvPr>
            <p:cNvGrpSpPr/>
            <p:nvPr/>
          </p:nvGrpSpPr>
          <p:grpSpPr>
            <a:xfrm>
              <a:off x="5358452" y="1246909"/>
              <a:ext cx="4581635" cy="1270125"/>
              <a:chOff x="5358452" y="1246909"/>
              <a:chExt cx="4581635" cy="1270125"/>
            </a:xfrm>
          </p:grpSpPr>
          <p:sp>
            <p:nvSpPr>
              <p:cNvPr id="36" name="Retângulo: Cantos Arredondados 35">
                <a:extLst>
                  <a:ext uri="{FF2B5EF4-FFF2-40B4-BE49-F238E27FC236}">
                    <a16:creationId xmlns:a16="http://schemas.microsoft.com/office/drawing/2014/main" id="{6E5BE685-C66F-4F7C-A719-C35E91D64408}"/>
                  </a:ext>
                </a:extLst>
              </p:cNvPr>
              <p:cNvSpPr/>
              <p:nvPr/>
            </p:nvSpPr>
            <p:spPr>
              <a:xfrm>
                <a:off x="8610600" y="1246909"/>
                <a:ext cx="949036" cy="99791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cxnSp>
            <p:nvCxnSpPr>
              <p:cNvPr id="43" name="Conector: Curvo 42">
                <a:extLst>
                  <a:ext uri="{FF2B5EF4-FFF2-40B4-BE49-F238E27FC236}">
                    <a16:creationId xmlns:a16="http://schemas.microsoft.com/office/drawing/2014/main" id="{C2189B89-3591-4EC6-B568-BE2A361CF130}"/>
                  </a:ext>
                </a:extLst>
              </p:cNvPr>
              <p:cNvCxnSpPr>
                <a:stCxn id="22" idx="0"/>
                <a:endCxn id="41" idx="1"/>
              </p:cNvCxnSpPr>
              <p:nvPr/>
            </p:nvCxnSpPr>
            <p:spPr>
              <a:xfrm rot="5400000" flipH="1" flipV="1">
                <a:off x="6598943" y="505377"/>
                <a:ext cx="771166" cy="3252147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Conector: Curvo 43">
                <a:extLst>
                  <a:ext uri="{FF2B5EF4-FFF2-40B4-BE49-F238E27FC236}">
                    <a16:creationId xmlns:a16="http://schemas.microsoft.com/office/drawing/2014/main" id="{E6E9A907-23C1-4D3B-B910-E2BB3F191C56}"/>
                  </a:ext>
                </a:extLst>
              </p:cNvPr>
              <p:cNvCxnSpPr>
                <a:cxnSpLocks/>
                <a:stCxn id="27" idx="0"/>
                <a:endCxn id="41" idx="1"/>
              </p:cNvCxnSpPr>
              <p:nvPr/>
            </p:nvCxnSpPr>
            <p:spPr>
              <a:xfrm rot="5400000" flipH="1" flipV="1">
                <a:off x="7229494" y="1135927"/>
                <a:ext cx="771166" cy="1991046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Conector: Curvo 46">
                <a:extLst>
                  <a:ext uri="{FF2B5EF4-FFF2-40B4-BE49-F238E27FC236}">
                    <a16:creationId xmlns:a16="http://schemas.microsoft.com/office/drawing/2014/main" id="{AD991007-8EC7-4A18-B8AE-7C0BEB4FBA1B}"/>
                  </a:ext>
                </a:extLst>
              </p:cNvPr>
              <p:cNvCxnSpPr>
                <a:cxnSpLocks/>
                <a:stCxn id="31" idx="0"/>
                <a:endCxn id="41" idx="1"/>
              </p:cNvCxnSpPr>
              <p:nvPr/>
            </p:nvCxnSpPr>
            <p:spPr>
              <a:xfrm rot="5400000" flipH="1" flipV="1">
                <a:off x="7856102" y="1762536"/>
                <a:ext cx="771166" cy="737829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Conector: Curvo 49">
                <a:extLst>
                  <a:ext uri="{FF2B5EF4-FFF2-40B4-BE49-F238E27FC236}">
                    <a16:creationId xmlns:a16="http://schemas.microsoft.com/office/drawing/2014/main" id="{F290EAB6-1A8A-4313-8B24-9F47224880A5}"/>
                  </a:ext>
                </a:extLst>
              </p:cNvPr>
              <p:cNvCxnSpPr>
                <a:cxnSpLocks/>
                <a:stCxn id="35" idx="0"/>
                <a:endCxn id="41" idx="3"/>
              </p:cNvCxnSpPr>
              <p:nvPr/>
            </p:nvCxnSpPr>
            <p:spPr>
              <a:xfrm rot="16200000" flipV="1">
                <a:off x="9364279" y="1941224"/>
                <a:ext cx="771166" cy="380451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tângulo 40">
                  <a:extLst>
                    <a:ext uri="{FF2B5EF4-FFF2-40B4-BE49-F238E27FC236}">
                      <a16:creationId xmlns:a16="http://schemas.microsoft.com/office/drawing/2014/main" id="{4A5BA7D6-E9A8-42FB-8AEE-4DCB0629441B}"/>
                    </a:ext>
                  </a:extLst>
                </p:cNvPr>
                <p:cNvSpPr/>
                <p:nvPr/>
              </p:nvSpPr>
              <p:spPr>
                <a:xfrm>
                  <a:off x="8610600" y="1561201"/>
                  <a:ext cx="94903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oMath>
                    </m:oMathPara>
                  </a14:m>
                  <a:endParaRPr lang="pt-BR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Retângulo 40">
                  <a:extLst>
                    <a:ext uri="{FF2B5EF4-FFF2-40B4-BE49-F238E27FC236}">
                      <a16:creationId xmlns:a16="http://schemas.microsoft.com/office/drawing/2014/main" id="{4A5BA7D6-E9A8-42FB-8AEE-4DCB062944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0600" y="1561201"/>
                  <a:ext cx="949036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E7C58EA8-9261-458D-B51B-1731D1AB9CC5}"/>
                  </a:ext>
                </a:extLst>
              </p:cNvPr>
              <p:cNvSpPr txBox="1"/>
              <p:nvPr/>
            </p:nvSpPr>
            <p:spPr>
              <a:xfrm>
                <a:off x="4830955" y="3954236"/>
                <a:ext cx="467116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E7C58EA8-9261-458D-B51B-1731D1AB9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955" y="3954236"/>
                <a:ext cx="467116" cy="298928"/>
              </a:xfrm>
              <a:prstGeom prst="rect">
                <a:avLst/>
              </a:prstGeom>
              <a:blipFill>
                <a:blip r:embed="rId12"/>
                <a:stretch>
                  <a:fillRect l="-10390" r="-9091" b="-244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90130B4F-7CE8-46DB-A2FE-E4E5EF4C0F19}"/>
                  </a:ext>
                </a:extLst>
              </p:cNvPr>
              <p:cNvSpPr txBox="1"/>
              <p:nvPr/>
            </p:nvSpPr>
            <p:spPr>
              <a:xfrm>
                <a:off x="6152437" y="3950327"/>
                <a:ext cx="467116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90130B4F-7CE8-46DB-A2FE-E4E5EF4C0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2437" y="3950327"/>
                <a:ext cx="467116" cy="298928"/>
              </a:xfrm>
              <a:prstGeom prst="rect">
                <a:avLst/>
              </a:prstGeom>
              <a:blipFill>
                <a:blip r:embed="rId13"/>
                <a:stretch>
                  <a:fillRect l="-10390" r="-9091" b="-265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aixaDeTexto 55">
                <a:extLst>
                  <a:ext uri="{FF2B5EF4-FFF2-40B4-BE49-F238E27FC236}">
                    <a16:creationId xmlns:a16="http://schemas.microsoft.com/office/drawing/2014/main" id="{46EE8376-3A26-4C95-93AD-0D438A178BB7}"/>
                  </a:ext>
                </a:extLst>
              </p:cNvPr>
              <p:cNvSpPr txBox="1"/>
              <p:nvPr/>
            </p:nvSpPr>
            <p:spPr>
              <a:xfrm>
                <a:off x="7392816" y="3950327"/>
                <a:ext cx="467116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6" name="CaixaDeTexto 55">
                <a:extLst>
                  <a:ext uri="{FF2B5EF4-FFF2-40B4-BE49-F238E27FC236}">
                    <a16:creationId xmlns:a16="http://schemas.microsoft.com/office/drawing/2014/main" id="{46EE8376-3A26-4C95-93AD-0D438A178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816" y="3950327"/>
                <a:ext cx="467116" cy="298928"/>
              </a:xfrm>
              <a:prstGeom prst="rect">
                <a:avLst/>
              </a:prstGeom>
              <a:blipFill>
                <a:blip r:embed="rId14"/>
                <a:stretch>
                  <a:fillRect l="-11842" r="-9211" b="-265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EC2BD32E-EBD9-41C1-B79F-2140BEAAA1F9}"/>
                  </a:ext>
                </a:extLst>
              </p:cNvPr>
              <p:cNvSpPr txBox="1"/>
              <p:nvPr/>
            </p:nvSpPr>
            <p:spPr>
              <a:xfrm>
                <a:off x="9482782" y="3950327"/>
                <a:ext cx="467116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EC2BD32E-EBD9-41C1-B79F-2140BEAAA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782" y="3950327"/>
                <a:ext cx="467116" cy="298928"/>
              </a:xfrm>
              <a:prstGeom prst="rect">
                <a:avLst/>
              </a:prstGeom>
              <a:blipFill>
                <a:blip r:embed="rId15"/>
                <a:stretch>
                  <a:fillRect l="-11842" r="-9211" b="-265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7E395B13-709F-4279-90DB-A05735179080}"/>
                  </a:ext>
                </a:extLst>
              </p:cNvPr>
              <p:cNvSpPr txBox="1"/>
              <p:nvPr/>
            </p:nvSpPr>
            <p:spPr>
              <a:xfrm>
                <a:off x="4830700" y="4864326"/>
                <a:ext cx="4592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7E395B13-709F-4279-90DB-A05735179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700" y="4864326"/>
                <a:ext cx="459293" cy="276999"/>
              </a:xfrm>
              <a:prstGeom prst="rect">
                <a:avLst/>
              </a:prstGeom>
              <a:blipFill>
                <a:blip r:embed="rId16"/>
                <a:stretch>
                  <a:fillRect l="-10526" r="-3947" b="-1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E8464983-9929-4E7A-9C41-0944FD7ED304}"/>
                  </a:ext>
                </a:extLst>
              </p:cNvPr>
              <p:cNvSpPr txBox="1"/>
              <p:nvPr/>
            </p:nvSpPr>
            <p:spPr>
              <a:xfrm>
                <a:off x="6096000" y="4864325"/>
                <a:ext cx="4592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E8464983-9929-4E7A-9C41-0944FD7ED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864325"/>
                <a:ext cx="459293" cy="276999"/>
              </a:xfrm>
              <a:prstGeom prst="rect">
                <a:avLst/>
              </a:prstGeom>
              <a:blipFill>
                <a:blip r:embed="rId17"/>
                <a:stretch>
                  <a:fillRect l="-10667" r="-5333" b="-1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C2C03CCC-9070-4BB3-9E07-1E260C59907D}"/>
                  </a:ext>
                </a:extLst>
              </p:cNvPr>
              <p:cNvSpPr txBox="1"/>
              <p:nvPr/>
            </p:nvSpPr>
            <p:spPr>
              <a:xfrm>
                <a:off x="7393823" y="4861018"/>
                <a:ext cx="4592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C2C03CCC-9070-4BB3-9E07-1E260C599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823" y="4861018"/>
                <a:ext cx="459293" cy="276999"/>
              </a:xfrm>
              <a:prstGeom prst="rect">
                <a:avLst/>
              </a:prstGeom>
              <a:blipFill>
                <a:blip r:embed="rId18"/>
                <a:stretch>
                  <a:fillRect l="-12000" r="-5333" b="-152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aixaDeTexto 60">
                <a:extLst>
                  <a:ext uri="{FF2B5EF4-FFF2-40B4-BE49-F238E27FC236}">
                    <a16:creationId xmlns:a16="http://schemas.microsoft.com/office/drawing/2014/main" id="{422BC1DE-320F-4828-93AE-F596D4CC4883}"/>
                  </a:ext>
                </a:extLst>
              </p:cNvPr>
              <p:cNvSpPr txBox="1"/>
              <p:nvPr/>
            </p:nvSpPr>
            <p:spPr>
              <a:xfrm>
                <a:off x="9480794" y="4857711"/>
                <a:ext cx="4592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1" name="CaixaDeTexto 60">
                <a:extLst>
                  <a:ext uri="{FF2B5EF4-FFF2-40B4-BE49-F238E27FC236}">
                    <a16:creationId xmlns:a16="http://schemas.microsoft.com/office/drawing/2014/main" id="{422BC1DE-320F-4828-93AE-F596D4CC4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0794" y="4857711"/>
                <a:ext cx="459293" cy="276999"/>
              </a:xfrm>
              <a:prstGeom prst="rect">
                <a:avLst/>
              </a:prstGeom>
              <a:blipFill>
                <a:blip r:embed="rId19"/>
                <a:stretch>
                  <a:fillRect l="-10526" r="-3947" b="-1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E28CA7B6-289E-44E4-8B25-81005868DBE7}"/>
                  </a:ext>
                </a:extLst>
              </p:cNvPr>
              <p:cNvSpPr txBox="1"/>
              <p:nvPr/>
            </p:nvSpPr>
            <p:spPr>
              <a:xfrm>
                <a:off x="8659123" y="4587326"/>
                <a:ext cx="464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E28CA7B6-289E-44E4-8B25-81005868D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123" y="4587326"/>
                <a:ext cx="464101" cy="276999"/>
              </a:xfrm>
              <a:prstGeom prst="rect">
                <a:avLst/>
              </a:prstGeom>
              <a:blipFill>
                <a:blip r:embed="rId20"/>
                <a:stretch>
                  <a:fillRect l="-10390" r="-3896" b="-1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Agrupar 13">
            <a:extLst>
              <a:ext uri="{FF2B5EF4-FFF2-40B4-BE49-F238E27FC236}">
                <a16:creationId xmlns:a16="http://schemas.microsoft.com/office/drawing/2014/main" id="{B3CFF13E-77BB-4F1D-94E5-A3B9E0F87DD6}"/>
              </a:ext>
            </a:extLst>
          </p:cNvPr>
          <p:cNvGrpSpPr/>
          <p:nvPr/>
        </p:nvGrpSpPr>
        <p:grpSpPr>
          <a:xfrm>
            <a:off x="9588791" y="598245"/>
            <a:ext cx="1581717" cy="680351"/>
            <a:chOff x="9588791" y="598245"/>
            <a:chExt cx="1581717" cy="680351"/>
          </a:xfrm>
        </p:grpSpPr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F1828BA1-0054-4F9C-8622-BD4437A72224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9588791" y="782911"/>
              <a:ext cx="737920" cy="4956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340968E6-F46B-4C19-B67D-2FD00F7EFBAD}"/>
                </a:ext>
              </a:extLst>
            </p:cNvPr>
            <p:cNvSpPr txBox="1"/>
            <p:nvPr/>
          </p:nvSpPr>
          <p:spPr>
            <a:xfrm>
              <a:off x="10326711" y="598245"/>
              <a:ext cx="843797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Perdas</a:t>
              </a:r>
            </a:p>
          </p:txBody>
        </p:sp>
      </p:grp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15F062B3-C2A3-4AC9-A81C-17A26FA69464}"/>
              </a:ext>
            </a:extLst>
          </p:cNvPr>
          <p:cNvGrpSpPr/>
          <p:nvPr/>
        </p:nvGrpSpPr>
        <p:grpSpPr>
          <a:xfrm>
            <a:off x="5159875" y="1745867"/>
            <a:ext cx="5006704" cy="2525944"/>
            <a:chOff x="5159875" y="1745867"/>
            <a:chExt cx="5006704" cy="2525944"/>
          </a:xfrm>
        </p:grpSpPr>
        <p:cxnSp>
          <p:nvCxnSpPr>
            <p:cNvPr id="19" name="Conector: Curvo 18">
              <a:extLst>
                <a:ext uri="{FF2B5EF4-FFF2-40B4-BE49-F238E27FC236}">
                  <a16:creationId xmlns:a16="http://schemas.microsoft.com/office/drawing/2014/main" id="{2FF2A985-5412-4853-B2AC-1354202833E8}"/>
                </a:ext>
              </a:extLst>
            </p:cNvPr>
            <p:cNvCxnSpPr>
              <a:stCxn id="36" idx="1"/>
              <a:endCxn id="22" idx="3"/>
            </p:cNvCxnSpPr>
            <p:nvPr/>
          </p:nvCxnSpPr>
          <p:spPr>
            <a:xfrm rot="10800000" flipV="1">
              <a:off x="5597428" y="1745867"/>
              <a:ext cx="3013172" cy="955831"/>
            </a:xfrm>
            <a:prstGeom prst="curvedConnector3">
              <a:avLst>
                <a:gd name="adj1" fmla="val 71051"/>
              </a:avLst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Conector: Curvo 62">
              <a:extLst>
                <a:ext uri="{FF2B5EF4-FFF2-40B4-BE49-F238E27FC236}">
                  <a16:creationId xmlns:a16="http://schemas.microsoft.com/office/drawing/2014/main" id="{CFD3C81E-DE06-4C4F-98B4-921B30FD21A9}"/>
                </a:ext>
              </a:extLst>
            </p:cNvPr>
            <p:cNvCxnSpPr>
              <a:cxnSpLocks/>
              <a:stCxn id="36" idx="1"/>
              <a:endCxn id="27" idx="3"/>
            </p:cNvCxnSpPr>
            <p:nvPr/>
          </p:nvCxnSpPr>
          <p:spPr>
            <a:xfrm rot="10800000" flipV="1">
              <a:off x="6858530" y="1745867"/>
              <a:ext cx="1752071" cy="955831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Conector: Curvo 63">
              <a:extLst>
                <a:ext uri="{FF2B5EF4-FFF2-40B4-BE49-F238E27FC236}">
                  <a16:creationId xmlns:a16="http://schemas.microsoft.com/office/drawing/2014/main" id="{B1E62916-8925-4494-9A3D-71C965785EFF}"/>
                </a:ext>
              </a:extLst>
            </p:cNvPr>
            <p:cNvCxnSpPr>
              <a:cxnSpLocks/>
              <a:stCxn id="36" idx="1"/>
              <a:endCxn id="31" idx="3"/>
            </p:cNvCxnSpPr>
            <p:nvPr/>
          </p:nvCxnSpPr>
          <p:spPr>
            <a:xfrm rot="10800000" flipV="1">
              <a:off x="8111746" y="1745867"/>
              <a:ext cx="498854" cy="955831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Conector: Curvo 64">
              <a:extLst>
                <a:ext uri="{FF2B5EF4-FFF2-40B4-BE49-F238E27FC236}">
                  <a16:creationId xmlns:a16="http://schemas.microsoft.com/office/drawing/2014/main" id="{EA148E4B-FE9B-47AA-94BC-AFE2AA05A07F}"/>
                </a:ext>
              </a:extLst>
            </p:cNvPr>
            <p:cNvCxnSpPr>
              <a:cxnSpLocks/>
              <a:stCxn id="41" idx="3"/>
              <a:endCxn id="35" idx="1"/>
            </p:cNvCxnSpPr>
            <p:nvPr/>
          </p:nvCxnSpPr>
          <p:spPr>
            <a:xfrm>
              <a:off x="9559636" y="1745867"/>
              <a:ext cx="156704" cy="955832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Conector: Curvo 65">
              <a:extLst>
                <a:ext uri="{FF2B5EF4-FFF2-40B4-BE49-F238E27FC236}">
                  <a16:creationId xmlns:a16="http://schemas.microsoft.com/office/drawing/2014/main" id="{7233D69F-4B19-4884-B827-2C95435494CB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 flipH="1">
              <a:off x="5420497" y="2701699"/>
              <a:ext cx="176931" cy="609538"/>
            </a:xfrm>
            <a:prstGeom prst="curvedConnector4">
              <a:avLst>
                <a:gd name="adj1" fmla="val -129203"/>
                <a:gd name="adj2" fmla="val 65148"/>
              </a:avLst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Conector: Curvo 66">
              <a:extLst>
                <a:ext uri="{FF2B5EF4-FFF2-40B4-BE49-F238E27FC236}">
                  <a16:creationId xmlns:a16="http://schemas.microsoft.com/office/drawing/2014/main" id="{42FB00A3-39B8-4B54-93BE-D3DCF015FB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02635" y="2707815"/>
              <a:ext cx="176931" cy="609538"/>
            </a:xfrm>
            <a:prstGeom prst="curvedConnector4">
              <a:avLst>
                <a:gd name="adj1" fmla="val -129203"/>
                <a:gd name="adj2" fmla="val 65148"/>
              </a:avLst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8" name="Conector: Curvo 67">
              <a:extLst>
                <a:ext uri="{FF2B5EF4-FFF2-40B4-BE49-F238E27FC236}">
                  <a16:creationId xmlns:a16="http://schemas.microsoft.com/office/drawing/2014/main" id="{5E8335C7-4429-4D7D-9A65-E7A8AC0685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1301" y="2701699"/>
              <a:ext cx="176931" cy="609538"/>
            </a:xfrm>
            <a:prstGeom prst="curvedConnector4">
              <a:avLst>
                <a:gd name="adj1" fmla="val -129203"/>
                <a:gd name="adj2" fmla="val 65148"/>
              </a:avLst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9" name="Conector: Curvo 68">
              <a:extLst>
                <a:ext uri="{FF2B5EF4-FFF2-40B4-BE49-F238E27FC236}">
                  <a16:creationId xmlns:a16="http://schemas.microsoft.com/office/drawing/2014/main" id="{A2B110E5-97CA-4C10-825E-367D6A6533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648" y="2720164"/>
              <a:ext cx="176931" cy="609538"/>
            </a:xfrm>
            <a:prstGeom prst="curvedConnector4">
              <a:avLst>
                <a:gd name="adj1" fmla="val -129203"/>
                <a:gd name="adj2" fmla="val 65148"/>
              </a:avLst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0" name="Conector: Curvo 69">
              <a:extLst>
                <a:ext uri="{FF2B5EF4-FFF2-40B4-BE49-F238E27FC236}">
                  <a16:creationId xmlns:a16="http://schemas.microsoft.com/office/drawing/2014/main" id="{35F15FAB-9C5D-49A5-A1BD-203CA672538C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057171" y="3833883"/>
              <a:ext cx="518075" cy="312667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Conector: Curvo 73">
              <a:extLst>
                <a:ext uri="{FF2B5EF4-FFF2-40B4-BE49-F238E27FC236}">
                  <a16:creationId xmlns:a16="http://schemas.microsoft.com/office/drawing/2014/main" id="{5DD54659-8652-4A1F-9CF6-4FFC519E803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318272" y="3824804"/>
              <a:ext cx="518075" cy="312667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Conector: Curvo 74">
              <a:extLst>
                <a:ext uri="{FF2B5EF4-FFF2-40B4-BE49-F238E27FC236}">
                  <a16:creationId xmlns:a16="http://schemas.microsoft.com/office/drawing/2014/main" id="{5BCF8CD7-37A3-4F6E-A693-ECAF6B47AF3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613732" y="3851659"/>
              <a:ext cx="518075" cy="312667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6" name="Conector: Curvo 75">
              <a:extLst>
                <a:ext uri="{FF2B5EF4-FFF2-40B4-BE49-F238E27FC236}">
                  <a16:creationId xmlns:a16="http://schemas.microsoft.com/office/drawing/2014/main" id="{81CD6DF6-8609-4D06-A4BD-22F42E5DC13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9690860" y="3856440"/>
              <a:ext cx="518075" cy="312667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3" name="Agrupar 82">
            <a:extLst>
              <a:ext uri="{FF2B5EF4-FFF2-40B4-BE49-F238E27FC236}">
                <a16:creationId xmlns:a16="http://schemas.microsoft.com/office/drawing/2014/main" id="{D9088235-FCD8-43DA-B63B-9A2ABC1AC328}"/>
              </a:ext>
            </a:extLst>
          </p:cNvPr>
          <p:cNvGrpSpPr/>
          <p:nvPr/>
        </p:nvGrpSpPr>
        <p:grpSpPr>
          <a:xfrm>
            <a:off x="5771857" y="4386648"/>
            <a:ext cx="3787779" cy="0"/>
            <a:chOff x="5771857" y="4386648"/>
            <a:chExt cx="3787779" cy="0"/>
          </a:xfrm>
        </p:grpSpPr>
        <p:cxnSp>
          <p:nvCxnSpPr>
            <p:cNvPr id="79" name="Conector de Seta Reta 78">
              <a:extLst>
                <a:ext uri="{FF2B5EF4-FFF2-40B4-BE49-F238E27FC236}">
                  <a16:creationId xmlns:a16="http://schemas.microsoft.com/office/drawing/2014/main" id="{B07A3342-00FB-49BA-B29A-F85148F068F4}"/>
                </a:ext>
              </a:extLst>
            </p:cNvPr>
            <p:cNvCxnSpPr/>
            <p:nvPr/>
          </p:nvCxnSpPr>
          <p:spPr>
            <a:xfrm flipH="1">
              <a:off x="8241685" y="4386648"/>
              <a:ext cx="13179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0" name="Conector de Seta Reta 79">
              <a:extLst>
                <a:ext uri="{FF2B5EF4-FFF2-40B4-BE49-F238E27FC236}">
                  <a16:creationId xmlns:a16="http://schemas.microsoft.com/office/drawing/2014/main" id="{9E52E73F-E7A0-4E22-B9F0-4EE98CB1DD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31694" y="4386648"/>
              <a:ext cx="3775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" name="Conector de Seta Reta 81">
              <a:extLst>
                <a:ext uri="{FF2B5EF4-FFF2-40B4-BE49-F238E27FC236}">
                  <a16:creationId xmlns:a16="http://schemas.microsoft.com/office/drawing/2014/main" id="{9C86AA87-658E-450B-B043-76AB46F491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1857" y="4386648"/>
              <a:ext cx="3775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84" name="Conector de Seta Reta 83">
            <a:extLst>
              <a:ext uri="{FF2B5EF4-FFF2-40B4-BE49-F238E27FC236}">
                <a16:creationId xmlns:a16="http://schemas.microsoft.com/office/drawing/2014/main" id="{8360C844-2546-446A-AA6D-94922DA1DD13}"/>
              </a:ext>
            </a:extLst>
          </p:cNvPr>
          <p:cNvCxnSpPr>
            <a:cxnSpLocks/>
          </p:cNvCxnSpPr>
          <p:nvPr/>
        </p:nvCxnSpPr>
        <p:spPr>
          <a:xfrm flipH="1">
            <a:off x="5358453" y="5725297"/>
            <a:ext cx="46237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CF2DDE9F-48AE-4A73-9EE7-5E9EE5BBFD06}"/>
              </a:ext>
            </a:extLst>
          </p:cNvPr>
          <p:cNvSpPr txBox="1"/>
          <p:nvPr/>
        </p:nvSpPr>
        <p:spPr>
          <a:xfrm>
            <a:off x="1546629" y="2244465"/>
            <a:ext cx="792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Frente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B0008B16-FF8B-44E0-8556-9574FEE43482}"/>
              </a:ext>
            </a:extLst>
          </p:cNvPr>
          <p:cNvSpPr txBox="1"/>
          <p:nvPr/>
        </p:nvSpPr>
        <p:spPr>
          <a:xfrm>
            <a:off x="1551491" y="2584218"/>
            <a:ext cx="56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Trás</a:t>
            </a:r>
          </a:p>
        </p:txBody>
      </p:sp>
    </p:spTree>
    <p:extLst>
      <p:ext uri="{BB962C8B-B14F-4D97-AF65-F5344CB8AC3E}">
        <p14:creationId xmlns:p14="http://schemas.microsoft.com/office/powerpoint/2010/main" val="50876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Agrupar 72">
            <a:extLst>
              <a:ext uri="{FF2B5EF4-FFF2-40B4-BE49-F238E27FC236}">
                <a16:creationId xmlns:a16="http://schemas.microsoft.com/office/drawing/2014/main" id="{FEE30D96-FBF9-4080-A076-1BA8D1E82B56}"/>
              </a:ext>
            </a:extLst>
          </p:cNvPr>
          <p:cNvGrpSpPr/>
          <p:nvPr/>
        </p:nvGrpSpPr>
        <p:grpSpPr>
          <a:xfrm>
            <a:off x="953144" y="1865858"/>
            <a:ext cx="10285713" cy="3172842"/>
            <a:chOff x="953144" y="1865858"/>
            <a:chExt cx="10285713" cy="3172842"/>
          </a:xfrm>
        </p:grpSpPr>
        <p:grpSp>
          <p:nvGrpSpPr>
            <p:cNvPr id="40" name="Agrupar 39">
              <a:extLst>
                <a:ext uri="{FF2B5EF4-FFF2-40B4-BE49-F238E27FC236}">
                  <a16:creationId xmlns:a16="http://schemas.microsoft.com/office/drawing/2014/main" id="{70346600-7B35-4FF6-AEBE-DB2C113B63C6}"/>
                </a:ext>
              </a:extLst>
            </p:cNvPr>
            <p:cNvGrpSpPr/>
            <p:nvPr/>
          </p:nvGrpSpPr>
          <p:grpSpPr>
            <a:xfrm>
              <a:off x="953144" y="1865858"/>
              <a:ext cx="10285713" cy="3172842"/>
              <a:chOff x="838200" y="1865858"/>
              <a:chExt cx="10285713" cy="3172842"/>
            </a:xfrm>
          </p:grpSpPr>
          <p:pic>
            <p:nvPicPr>
              <p:cNvPr id="8" name="Imagem 7">
                <a:extLst>
                  <a:ext uri="{FF2B5EF4-FFF2-40B4-BE49-F238E27FC236}">
                    <a16:creationId xmlns:a16="http://schemas.microsoft.com/office/drawing/2014/main" id="{D9B3F304-1A88-4A83-8B1F-BE691B5872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49192" y="1865858"/>
                <a:ext cx="4469452" cy="2806400"/>
              </a:xfrm>
              <a:prstGeom prst="rect">
                <a:avLst/>
              </a:prstGeom>
            </p:spPr>
          </p:pic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A675301A-194A-49A3-97A1-4DC62274DE24}"/>
                  </a:ext>
                </a:extLst>
              </p:cNvPr>
              <p:cNvSpPr/>
              <p:nvPr/>
            </p:nvSpPr>
            <p:spPr>
              <a:xfrm>
                <a:off x="4094592" y="3435177"/>
                <a:ext cx="691978" cy="104620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39" name="Agrupar 38">
                <a:extLst>
                  <a:ext uri="{FF2B5EF4-FFF2-40B4-BE49-F238E27FC236}">
                    <a16:creationId xmlns:a16="http://schemas.microsoft.com/office/drawing/2014/main" id="{58802E66-5543-4EAA-ABB1-D7EBFB54953B}"/>
                  </a:ext>
                </a:extLst>
              </p:cNvPr>
              <p:cNvGrpSpPr/>
              <p:nvPr/>
            </p:nvGrpSpPr>
            <p:grpSpPr>
              <a:xfrm>
                <a:off x="6246702" y="1865858"/>
                <a:ext cx="4666220" cy="2430784"/>
                <a:chOff x="6406849" y="1928689"/>
                <a:chExt cx="4666220" cy="2430784"/>
              </a:xfrm>
            </p:grpSpPr>
            <p:sp>
              <p:nvSpPr>
                <p:cNvPr id="38" name="Retângulo 37">
                  <a:extLst>
                    <a:ext uri="{FF2B5EF4-FFF2-40B4-BE49-F238E27FC236}">
                      <a16:creationId xmlns:a16="http://schemas.microsoft.com/office/drawing/2014/main" id="{6A95B246-A9C2-437E-89E6-2A52839AEE54}"/>
                    </a:ext>
                  </a:extLst>
                </p:cNvPr>
                <p:cNvSpPr/>
                <p:nvPr/>
              </p:nvSpPr>
              <p:spPr>
                <a:xfrm>
                  <a:off x="6406849" y="1928689"/>
                  <a:ext cx="4666220" cy="243078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37" name="Agrupar 36">
                  <a:extLst>
                    <a:ext uri="{FF2B5EF4-FFF2-40B4-BE49-F238E27FC236}">
                      <a16:creationId xmlns:a16="http://schemas.microsoft.com/office/drawing/2014/main" id="{E44D4DB9-20A6-4C05-A569-36AC05D2FDD8}"/>
                    </a:ext>
                  </a:extLst>
                </p:cNvPr>
                <p:cNvGrpSpPr/>
                <p:nvPr/>
              </p:nvGrpSpPr>
              <p:grpSpPr>
                <a:xfrm>
                  <a:off x="6406849" y="1928689"/>
                  <a:ext cx="4666220" cy="2430784"/>
                  <a:chOff x="6406849" y="1928689"/>
                  <a:chExt cx="4666220" cy="2430784"/>
                </a:xfrm>
              </p:grpSpPr>
              <p:pic>
                <p:nvPicPr>
                  <p:cNvPr id="18" name="Imagem 17">
                    <a:extLst>
                      <a:ext uri="{FF2B5EF4-FFF2-40B4-BE49-F238E27FC236}">
                        <a16:creationId xmlns:a16="http://schemas.microsoft.com/office/drawing/2014/main" id="{E9BA3C3E-81A6-4EA8-9BE9-9451BAEFFD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406849" y="1928689"/>
                    <a:ext cx="4666220" cy="1500311"/>
                  </a:xfrm>
                  <a:prstGeom prst="rect">
                    <a:avLst/>
                  </a:prstGeom>
                </p:spPr>
              </p:pic>
              <p:pic>
                <p:nvPicPr>
                  <p:cNvPr id="20" name="Imagem 19">
                    <a:extLst>
                      <a:ext uri="{FF2B5EF4-FFF2-40B4-BE49-F238E27FC236}">
                        <a16:creationId xmlns:a16="http://schemas.microsoft.com/office/drawing/2014/main" id="{314E0C80-7673-4EC3-B917-34011A89F8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001647" y="3429000"/>
                    <a:ext cx="3921726" cy="930473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71" name="Retângulo 70">
                <a:extLst>
                  <a:ext uri="{FF2B5EF4-FFF2-40B4-BE49-F238E27FC236}">
                    <a16:creationId xmlns:a16="http://schemas.microsoft.com/office/drawing/2014/main" id="{4B037B63-D79F-431B-A529-C33A119D4370}"/>
                  </a:ext>
                </a:extLst>
              </p:cNvPr>
              <p:cNvSpPr/>
              <p:nvPr/>
            </p:nvSpPr>
            <p:spPr>
              <a:xfrm>
                <a:off x="838200" y="4761701"/>
                <a:ext cx="1028571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200" b="1" dirty="0"/>
                  <a:t>Fonte: Redes Neurais Recorrentes – Notas de Aula – UFG: Instituto de Informática.</a:t>
                </a:r>
              </a:p>
            </p:txBody>
          </p:sp>
        </p:grpSp>
        <p:sp>
          <p:nvSpPr>
            <p:cNvPr id="72" name="CaixaDeTexto 71">
              <a:extLst>
                <a:ext uri="{FF2B5EF4-FFF2-40B4-BE49-F238E27FC236}">
                  <a16:creationId xmlns:a16="http://schemas.microsoft.com/office/drawing/2014/main" id="{6DFC5EE0-CB44-4111-A6D7-27ACE760B6F4}"/>
                </a:ext>
              </a:extLst>
            </p:cNvPr>
            <p:cNvSpPr txBox="1"/>
            <p:nvPr/>
          </p:nvSpPr>
          <p:spPr>
            <a:xfrm>
              <a:off x="4275438" y="1865858"/>
              <a:ext cx="1358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Gradiente</a:t>
              </a: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RNN – </a:t>
            </a:r>
            <a:r>
              <a:rPr lang="pt-BR" b="1" i="1" dirty="0" err="1"/>
              <a:t>Backpropagation</a:t>
            </a:r>
            <a:r>
              <a:rPr lang="pt-BR" b="1" i="1" dirty="0"/>
              <a:t> </a:t>
            </a:r>
            <a:r>
              <a:rPr lang="pt-BR" b="1" i="1" dirty="0" err="1"/>
              <a:t>Through</a:t>
            </a:r>
            <a:r>
              <a:rPr lang="pt-BR" b="1" i="1" dirty="0"/>
              <a:t> Time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9FDA5D5-1C94-491E-BE04-19249CAB08A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28</a:t>
            </a:fld>
            <a:endParaRPr lang="pt-BR" dirty="0"/>
          </a:p>
        </p:txBody>
      </p: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602CD026-A4B3-4D0E-ABF3-F927FCECEF6D}"/>
              </a:ext>
            </a:extLst>
          </p:cNvPr>
          <p:cNvGrpSpPr/>
          <p:nvPr/>
        </p:nvGrpSpPr>
        <p:grpSpPr>
          <a:xfrm>
            <a:off x="4555525" y="4481382"/>
            <a:ext cx="2783210" cy="2036353"/>
            <a:chOff x="4555525" y="4481382"/>
            <a:chExt cx="2783210" cy="2036353"/>
          </a:xfrm>
        </p:grpSpPr>
        <p:pic>
          <p:nvPicPr>
            <p:cNvPr id="42" name="Imagem 41">
              <a:extLst>
                <a:ext uri="{FF2B5EF4-FFF2-40B4-BE49-F238E27FC236}">
                  <a16:creationId xmlns:a16="http://schemas.microsoft.com/office/drawing/2014/main" id="{1AC2E95A-EFD9-4345-9761-6DFF4EDAA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53265" y="5236093"/>
              <a:ext cx="2485470" cy="1281642"/>
            </a:xfrm>
            <a:prstGeom prst="rect">
              <a:avLst/>
            </a:prstGeom>
          </p:spPr>
        </p:pic>
        <p:cxnSp>
          <p:nvCxnSpPr>
            <p:cNvPr id="49" name="Conector: Angulado 48">
              <a:extLst>
                <a:ext uri="{FF2B5EF4-FFF2-40B4-BE49-F238E27FC236}">
                  <a16:creationId xmlns:a16="http://schemas.microsoft.com/office/drawing/2014/main" id="{03586E4C-9F07-4C22-95A7-F4273CD94550}"/>
                </a:ext>
              </a:extLst>
            </p:cNvPr>
            <p:cNvCxnSpPr>
              <a:stCxn id="12" idx="2"/>
              <a:endCxn id="42" idx="1"/>
            </p:cNvCxnSpPr>
            <p:nvPr/>
          </p:nvCxnSpPr>
          <p:spPr>
            <a:xfrm rot="16200000" flipH="1">
              <a:off x="4006629" y="5030278"/>
              <a:ext cx="1395532" cy="297740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2" name="Imagem 51">
            <a:extLst>
              <a:ext uri="{FF2B5EF4-FFF2-40B4-BE49-F238E27FC236}">
                <a16:creationId xmlns:a16="http://schemas.microsoft.com/office/drawing/2014/main" id="{CD8048EA-D263-4703-8FC8-84C71E5498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4136" y="4988167"/>
            <a:ext cx="2102708" cy="1550747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B94D2010-40A2-4CE7-9252-F56F603CDC43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781667" y="5236093"/>
            <a:ext cx="3246197" cy="1301055"/>
          </a:xfrm>
          <a:prstGeom prst="rect">
            <a:avLst/>
          </a:prstGeom>
        </p:spPr>
      </p:pic>
      <p:grpSp>
        <p:nvGrpSpPr>
          <p:cNvPr id="22" name="Agrupar 21">
            <a:extLst>
              <a:ext uri="{FF2B5EF4-FFF2-40B4-BE49-F238E27FC236}">
                <a16:creationId xmlns:a16="http://schemas.microsoft.com/office/drawing/2014/main" id="{E05A7DEC-760D-4966-B2AF-C7453F9C68A6}"/>
              </a:ext>
            </a:extLst>
          </p:cNvPr>
          <p:cNvGrpSpPr/>
          <p:nvPr/>
        </p:nvGrpSpPr>
        <p:grpSpPr>
          <a:xfrm>
            <a:off x="252587" y="1486057"/>
            <a:ext cx="1197272" cy="610242"/>
            <a:chOff x="252587" y="1486057"/>
            <a:chExt cx="1197272" cy="610242"/>
          </a:xfrm>
        </p:grpSpPr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00A8EFFF-E3E6-4C6D-A087-39A10DFF5E07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988290" y="1663672"/>
              <a:ext cx="461569" cy="4326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Espaço Reservado para Conteúdo 2">
              <a:extLst>
                <a:ext uri="{FF2B5EF4-FFF2-40B4-BE49-F238E27FC236}">
                  <a16:creationId xmlns:a16="http://schemas.microsoft.com/office/drawing/2014/main" id="{F01E246F-3109-49C6-B2C4-1DDB580A7500}"/>
                </a:ext>
              </a:extLst>
            </p:cNvPr>
            <p:cNvSpPr txBox="1">
              <a:spLocks/>
            </p:cNvSpPr>
            <p:nvPr/>
          </p:nvSpPr>
          <p:spPr>
            <a:xfrm>
              <a:off x="252587" y="1486057"/>
              <a:ext cx="735703" cy="35523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pt-BR" sz="1600" b="1" dirty="0">
                  <a:latin typeface="+mj-lt"/>
                </a:rPr>
                <a:t>Erro</a:t>
              </a:r>
            </a:p>
            <a:p>
              <a:pPr marL="0" indent="0" algn="ctr">
                <a:lnSpc>
                  <a:spcPct val="120000"/>
                </a:lnSpc>
                <a:buNone/>
              </a:pPr>
              <a:endParaRPr lang="pt-BR" sz="1600" b="1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526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RNN – </a:t>
            </a:r>
            <a:r>
              <a:rPr lang="pt-BR" b="1" i="1" dirty="0" err="1"/>
              <a:t>Backpropagation</a:t>
            </a:r>
            <a:r>
              <a:rPr lang="pt-BR" b="1" i="1" dirty="0"/>
              <a:t> </a:t>
            </a:r>
            <a:r>
              <a:rPr lang="pt-BR" b="1" i="1" dirty="0" err="1"/>
              <a:t>Through</a:t>
            </a:r>
            <a:r>
              <a:rPr lang="pt-BR" b="1" i="1" dirty="0"/>
              <a:t> Time</a:t>
            </a:r>
            <a:endParaRPr lang="pt-BR" b="1"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9FDA5D5-1C94-491E-BE04-19249CAB0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29</a:t>
            </a:fld>
            <a:endParaRPr lang="pt-BR" dirty="0"/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29C640BC-F4B2-47AE-8140-4B82E399F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3774"/>
            <a:ext cx="10184027" cy="463284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pt-BR" sz="3600" dirty="0">
                <a:latin typeface="+mj-lt"/>
              </a:rPr>
              <a:t>Problemas:</a:t>
            </a:r>
          </a:p>
          <a:p>
            <a:pPr lvl="1">
              <a:lnSpc>
                <a:spcPct val="120000"/>
              </a:lnSpc>
            </a:pPr>
            <a:r>
              <a:rPr lang="pt-BR" sz="2800" dirty="0">
                <a:latin typeface="+mj-lt"/>
              </a:rPr>
              <a:t>Treino ruidoso devido ao </a:t>
            </a:r>
            <a:r>
              <a:rPr lang="pt-BR" sz="2800" b="1" i="1" dirty="0" err="1">
                <a:latin typeface="+mj-lt"/>
              </a:rPr>
              <a:t>vanishing</a:t>
            </a:r>
            <a:r>
              <a:rPr lang="pt-BR" sz="2800" b="1" i="1" dirty="0">
                <a:latin typeface="+mj-lt"/>
              </a:rPr>
              <a:t>/</a:t>
            </a:r>
            <a:r>
              <a:rPr lang="pt-BR" sz="2800" b="1" i="1" dirty="0" err="1">
                <a:latin typeface="+mj-lt"/>
              </a:rPr>
              <a:t>exploding</a:t>
            </a:r>
            <a:r>
              <a:rPr lang="pt-BR" sz="2800" b="1" i="1" dirty="0">
                <a:latin typeface="+mj-lt"/>
              </a:rPr>
              <a:t> </a:t>
            </a:r>
            <a:r>
              <a:rPr lang="pt-BR" sz="2800" b="1" i="1" dirty="0" err="1">
                <a:latin typeface="+mj-lt"/>
              </a:rPr>
              <a:t>gradient</a:t>
            </a:r>
            <a:r>
              <a:rPr lang="pt-BR" sz="2800" dirty="0">
                <a:latin typeface="+mj-lt"/>
              </a:rPr>
              <a:t>;</a:t>
            </a:r>
          </a:p>
          <a:p>
            <a:pPr lvl="2">
              <a:lnSpc>
                <a:spcPct val="120000"/>
              </a:lnSpc>
            </a:pPr>
            <a:r>
              <a:rPr lang="pt-BR" dirty="0">
                <a:latin typeface="+mj-lt"/>
              </a:rPr>
              <a:t>Por isso, usa-se o </a:t>
            </a:r>
            <a:r>
              <a:rPr lang="pt-BR" b="1" i="1" dirty="0">
                <a:latin typeface="+mj-lt"/>
              </a:rPr>
              <a:t>clipping</a:t>
            </a:r>
            <a:r>
              <a:rPr lang="pt-BR" dirty="0">
                <a:latin typeface="+mj-lt"/>
              </a:rPr>
              <a:t>;</a:t>
            </a:r>
          </a:p>
          <a:p>
            <a:pPr lvl="1">
              <a:lnSpc>
                <a:spcPct val="120000"/>
              </a:lnSpc>
            </a:pPr>
            <a:r>
              <a:rPr lang="pt-BR" sz="2800" dirty="0">
                <a:latin typeface="+mj-lt"/>
              </a:rPr>
              <a:t>Dificuldade em lidar com dependências de longo prazo;</a:t>
            </a:r>
          </a:p>
          <a:p>
            <a:pPr lvl="1">
              <a:lnSpc>
                <a:spcPct val="120000"/>
              </a:lnSpc>
            </a:pPr>
            <a:r>
              <a:rPr lang="pt-BR" sz="2800" dirty="0">
                <a:latin typeface="+mj-lt"/>
              </a:rPr>
              <a:t>Dificuldade em lidar com ruído;</a:t>
            </a:r>
          </a:p>
          <a:p>
            <a:pPr lvl="2">
              <a:lnSpc>
                <a:spcPct val="120000"/>
              </a:lnSpc>
            </a:pPr>
            <a:r>
              <a:rPr lang="pt-BR" dirty="0">
                <a:latin typeface="+mj-lt"/>
              </a:rPr>
              <a:t>Teoricamente funciona, mas na prática é difícil treinar para problemas complexos.</a:t>
            </a:r>
          </a:p>
          <a:p>
            <a:pPr lvl="1">
              <a:lnSpc>
                <a:spcPct val="120000"/>
              </a:lnSpc>
            </a:pPr>
            <a:endParaRPr lang="pt-B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2782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RNN – </a:t>
            </a:r>
            <a:r>
              <a:rPr lang="pt-BR" b="1" i="1" dirty="0" err="1"/>
              <a:t>Recurrent</a:t>
            </a:r>
            <a:r>
              <a:rPr lang="pt-BR" b="1" i="1" dirty="0"/>
              <a:t> Neural Network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2144A0-6119-4E51-9BB3-C4B45F57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3774"/>
            <a:ext cx="10515600" cy="2220257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</a:pPr>
            <a:r>
              <a:rPr lang="pt-BR" sz="2400" b="1" dirty="0">
                <a:latin typeface="+mj-lt"/>
              </a:rPr>
              <a:t>Estudo de caso: é possível prever um acidente utilizando apenas uma imagem?</a:t>
            </a:r>
          </a:p>
          <a:p>
            <a:pPr lvl="1" algn="just">
              <a:lnSpc>
                <a:spcPct val="120000"/>
              </a:lnSpc>
            </a:pPr>
            <a:endParaRPr lang="pt-BR" sz="1600" b="1" dirty="0">
              <a:latin typeface="+mj-lt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9FDA5D5-1C94-491E-BE04-19249CAB0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3</a:t>
            </a:fld>
            <a:endParaRPr lang="pt-BR" dirty="0"/>
          </a:p>
        </p:txBody>
      </p:sp>
      <p:pic>
        <p:nvPicPr>
          <p:cNvPr id="9" name="Imagem 8">
            <a:hlinkClick r:id="rId4"/>
            <a:extLst>
              <a:ext uri="{FF2B5EF4-FFF2-40B4-BE49-F238E27FC236}">
                <a16:creationId xmlns:a16="http://schemas.microsoft.com/office/drawing/2014/main" id="{F7FB0287-2CAB-4BA9-AA47-1366548B5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1669" y="2501632"/>
            <a:ext cx="7088659" cy="3705774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AE0427FE-5A42-4E9E-81BB-2FE1737A16CB}"/>
              </a:ext>
            </a:extLst>
          </p:cNvPr>
          <p:cNvSpPr/>
          <p:nvPr/>
        </p:nvSpPr>
        <p:spPr>
          <a:xfrm>
            <a:off x="2096530" y="6295559"/>
            <a:ext cx="79989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b="1" dirty="0"/>
              <a:t>Fonte: Internet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DA413DBB-2D8A-4B05-9AA0-1F37B813A20C}"/>
              </a:ext>
            </a:extLst>
          </p:cNvPr>
          <p:cNvSpPr txBox="1">
            <a:spLocks/>
          </p:cNvSpPr>
          <p:nvPr/>
        </p:nvSpPr>
        <p:spPr>
          <a:xfrm>
            <a:off x="975154" y="2119480"/>
            <a:ext cx="2242752" cy="3877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20000"/>
              </a:lnSpc>
              <a:buNone/>
            </a:pPr>
            <a:r>
              <a:rPr lang="pt-BR" sz="1600" b="1" dirty="0">
                <a:latin typeface="+mj-lt"/>
              </a:rPr>
              <a:t>Modelo S da Tesla</a:t>
            </a:r>
          </a:p>
        </p:txBody>
      </p:sp>
    </p:spTree>
    <p:extLst>
      <p:ext uri="{BB962C8B-B14F-4D97-AF65-F5344CB8AC3E}">
        <p14:creationId xmlns:p14="http://schemas.microsoft.com/office/powerpoint/2010/main" val="207260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8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RNN – </a:t>
            </a:r>
            <a:r>
              <a:rPr lang="pt-BR" b="1" i="1" dirty="0" err="1"/>
              <a:t>Vanishing</a:t>
            </a:r>
            <a:r>
              <a:rPr lang="pt-BR" b="1" i="1" dirty="0"/>
              <a:t>/</a:t>
            </a:r>
            <a:r>
              <a:rPr lang="pt-BR" b="1" i="1" dirty="0" err="1"/>
              <a:t>Exploding</a:t>
            </a:r>
            <a:r>
              <a:rPr lang="pt-BR" b="1" i="1" dirty="0"/>
              <a:t> </a:t>
            </a:r>
            <a:r>
              <a:rPr lang="pt-BR" b="1" i="1" dirty="0" err="1"/>
              <a:t>Gradient</a:t>
            </a:r>
            <a:endParaRPr lang="pt-BR" b="1"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9FDA5D5-1C94-491E-BE04-19249CAB0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30</a:t>
            </a:fld>
            <a:endParaRPr lang="pt-BR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5524591B-2E52-4A18-8B4F-3C49A6C20E7B}"/>
              </a:ext>
            </a:extLst>
          </p:cNvPr>
          <p:cNvGrpSpPr/>
          <p:nvPr/>
        </p:nvGrpSpPr>
        <p:grpSpPr>
          <a:xfrm>
            <a:off x="1377500" y="1578685"/>
            <a:ext cx="9436999" cy="2454768"/>
            <a:chOff x="1377500" y="1578685"/>
            <a:chExt cx="9436999" cy="2454768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2D8D93DD-F630-4F90-9053-498F6F0CB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7500" y="1578685"/>
              <a:ext cx="9436999" cy="2177769"/>
            </a:xfrm>
            <a:prstGeom prst="rect">
              <a:avLst/>
            </a:prstGeom>
          </p:spPr>
        </p:pic>
        <p:sp>
          <p:nvSpPr>
            <p:cNvPr id="71" name="Retângulo 70">
              <a:extLst>
                <a:ext uri="{FF2B5EF4-FFF2-40B4-BE49-F238E27FC236}">
                  <a16:creationId xmlns:a16="http://schemas.microsoft.com/office/drawing/2014/main" id="{D7144365-B5D6-48CD-AC46-F45AB552DDA1}"/>
                </a:ext>
              </a:extLst>
            </p:cNvPr>
            <p:cNvSpPr/>
            <p:nvPr/>
          </p:nvSpPr>
          <p:spPr>
            <a:xfrm>
              <a:off x="1377500" y="3756454"/>
              <a:ext cx="943699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200" b="1" dirty="0"/>
                <a:t>Fonte: MIT </a:t>
              </a:r>
              <a:r>
                <a:rPr lang="pt-BR" sz="1200" b="1" dirty="0" err="1"/>
                <a:t>Introduction</a:t>
              </a:r>
              <a:r>
                <a:rPr lang="pt-BR" sz="1200" b="1" dirty="0"/>
                <a:t> </a:t>
              </a:r>
              <a:r>
                <a:rPr lang="pt-BR" sz="1200" b="1" dirty="0" err="1"/>
                <a:t>to</a:t>
              </a:r>
              <a:r>
                <a:rPr lang="pt-BR" sz="1200" b="1" dirty="0"/>
                <a:t> Deep Learning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Espaço Reservado para Conteúdo 2">
                <a:extLst>
                  <a:ext uri="{FF2B5EF4-FFF2-40B4-BE49-F238E27FC236}">
                    <a16:creationId xmlns:a16="http://schemas.microsoft.com/office/drawing/2014/main" id="{B58ECD92-0A38-4251-AF1D-8308CA2CEA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9631" y="4216250"/>
                <a:ext cx="11236411" cy="52874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pt-BR" sz="2000" dirty="0">
                    <a:latin typeface="+mj-lt"/>
                  </a:rPr>
                  <a:t>Computar o gradiente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sz="2000" dirty="0">
                    <a:latin typeface="+mj-lt"/>
                  </a:rPr>
                  <a:t> envolve muitos fatores da matriz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hh</m:t>
                        </m:r>
                      </m:sub>
                    </m:sSub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+ </m:t>
                    </m:r>
                  </m:oMath>
                </a14:m>
                <a:r>
                  <a:rPr lang="pt-BR" sz="2000" dirty="0">
                    <a:latin typeface="+mj-lt"/>
                  </a:rPr>
                  <a:t> repetir cálculos de gradientes!  </a:t>
                </a:r>
              </a:p>
              <a:p>
                <a:pPr marL="457200" indent="-457200">
                  <a:lnSpc>
                    <a:spcPct val="120000"/>
                  </a:lnSpc>
                  <a:buFont typeface="Arial" panose="020B0604020202020204" pitchFamily="34" charset="0"/>
                  <a:buAutoNum type="arabicPeriod"/>
                </a:pPr>
                <a:endParaRPr lang="pt-BR" sz="2000" dirty="0">
                  <a:latin typeface="+mj-lt"/>
                </a:endParaRPr>
              </a:p>
              <a:p>
                <a:pPr lvl="1" algn="just">
                  <a:lnSpc>
                    <a:spcPct val="120000"/>
                  </a:lnSpc>
                </a:pPr>
                <a:endParaRPr lang="pt-BR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72" name="Espaço Reservado para Conteúdo 2">
                <a:extLst>
                  <a:ext uri="{FF2B5EF4-FFF2-40B4-BE49-F238E27FC236}">
                    <a16:creationId xmlns:a16="http://schemas.microsoft.com/office/drawing/2014/main" id="{B58ECD92-0A38-4251-AF1D-8308CA2CE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631" y="4216250"/>
                <a:ext cx="11236411" cy="528745"/>
              </a:xfrm>
              <a:prstGeom prst="rect">
                <a:avLst/>
              </a:prstGeom>
              <a:blipFill>
                <a:blip r:embed="rId5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Imagem 17">
            <a:extLst>
              <a:ext uri="{FF2B5EF4-FFF2-40B4-BE49-F238E27FC236}">
                <a16:creationId xmlns:a16="http://schemas.microsoft.com/office/drawing/2014/main" id="{E293306D-5DF2-48A7-8F56-2DB3ED1F21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4019" y="4847690"/>
            <a:ext cx="2876550" cy="1666875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A4CD5891-0B90-406D-91C4-88D8E17ECE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8581" y="4872039"/>
            <a:ext cx="28194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74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Dependências de longo prazo</a:t>
            </a:r>
            <a:endParaRPr lang="pt-BR" b="1" i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2144A0-6119-4E51-9BB3-C4B45F57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3774"/>
            <a:ext cx="4384589" cy="463284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pt-BR" sz="2000" dirty="0">
                <a:latin typeface="+mj-lt"/>
              </a:rPr>
              <a:t>Por que </a:t>
            </a:r>
            <a:r>
              <a:rPr lang="pt-BR" sz="2000" b="1" i="1" dirty="0" err="1">
                <a:latin typeface="+mj-lt"/>
              </a:rPr>
              <a:t>vanishing</a:t>
            </a:r>
            <a:r>
              <a:rPr lang="pt-BR" sz="2000" b="1" i="1" dirty="0">
                <a:latin typeface="+mj-lt"/>
              </a:rPr>
              <a:t> gradientes</a:t>
            </a:r>
            <a:r>
              <a:rPr lang="pt-BR" sz="2000" b="1" dirty="0">
                <a:latin typeface="+mj-lt"/>
              </a:rPr>
              <a:t> </a:t>
            </a:r>
            <a:r>
              <a:rPr lang="pt-BR" sz="2000" dirty="0">
                <a:latin typeface="+mj-lt"/>
              </a:rPr>
              <a:t>são problemáticos?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pt-BR" sz="1800" dirty="0">
                <a:latin typeface="+mj-lt"/>
              </a:rPr>
              <a:t>Multiplicam muitos números pequenos, ou seja, a cada iteração, mais próximo de zero estarão os resultados;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pt-BR" sz="1800" dirty="0">
                <a:latin typeface="+mj-lt"/>
              </a:rPr>
              <a:t>Ocorrerão erros na retro propagação devido aos gradientes estarem muito próximos de zero;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pt-BR" sz="1800" dirty="0">
                <a:latin typeface="+mj-lt"/>
              </a:rPr>
              <a:t>Levará os parâmetros de </a:t>
            </a:r>
            <a:r>
              <a:rPr lang="pt-BR" sz="1800" i="1" dirty="0">
                <a:latin typeface="+mj-lt"/>
              </a:rPr>
              <a:t>bias</a:t>
            </a:r>
            <a:r>
              <a:rPr lang="pt-BR" sz="1800" dirty="0">
                <a:latin typeface="+mj-lt"/>
              </a:rPr>
              <a:t> para capturar as dependências de prazo mais curto.</a:t>
            </a:r>
          </a:p>
          <a:p>
            <a:pPr lvl="1">
              <a:lnSpc>
                <a:spcPct val="120000"/>
              </a:lnSpc>
            </a:pPr>
            <a:endParaRPr lang="pt-BR" sz="1400" dirty="0">
              <a:latin typeface="+mj-lt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9FDA5D5-1C94-491E-BE04-19249CAB0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31</a:t>
            </a:fld>
            <a:endParaRPr lang="pt-BR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8EFF3384-DE87-41B1-9CAB-07FA30C51E4A}"/>
              </a:ext>
            </a:extLst>
          </p:cNvPr>
          <p:cNvSpPr txBox="1">
            <a:spLocks/>
          </p:cNvSpPr>
          <p:nvPr/>
        </p:nvSpPr>
        <p:spPr>
          <a:xfrm>
            <a:off x="6969213" y="1684385"/>
            <a:ext cx="4384589" cy="5974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pt-BR" sz="2200" b="1" dirty="0">
                <a:latin typeface="+mj-lt"/>
              </a:rPr>
              <a:t>“ As nuvens estão no _________.”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EB82C88-9C1E-4E07-8A04-FA3FBB936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857" y="2327594"/>
            <a:ext cx="4305300" cy="1552575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9FDCD88F-F413-412A-87E7-D5BD9E89FF13}"/>
              </a:ext>
            </a:extLst>
          </p:cNvPr>
          <p:cNvSpPr txBox="1">
            <a:spLocks/>
          </p:cNvSpPr>
          <p:nvPr/>
        </p:nvSpPr>
        <p:spPr>
          <a:xfrm>
            <a:off x="6969213" y="4005162"/>
            <a:ext cx="4384589" cy="5139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pt-BR" sz="1800" b="1" dirty="0">
                <a:latin typeface="+mj-lt"/>
              </a:rPr>
              <a:t>Eu nasci e cresci no Brasil, mas agora eu vivo no Cazaquistão. Eu falo __________.</a:t>
            </a:r>
          </a:p>
          <a:p>
            <a:pPr marL="0" indent="0" algn="ctr">
              <a:lnSpc>
                <a:spcPct val="120000"/>
              </a:lnSpc>
              <a:buNone/>
            </a:pPr>
            <a:endParaRPr lang="pt-BR" sz="1800" b="1" dirty="0">
              <a:latin typeface="+mj-lt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0E9DC41-B197-4EB2-836C-18271DDE0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7907" y="4794252"/>
            <a:ext cx="4267200" cy="1562100"/>
          </a:xfrm>
          <a:prstGeom prst="rect">
            <a:avLst/>
          </a:prstGeom>
        </p:spPr>
      </p:pic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4D716D03-9417-4580-92E4-90A82164FD2A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743200" y="2281881"/>
            <a:ext cx="4284707" cy="3293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nda 9">
            <a:extLst>
              <a:ext uri="{FF2B5EF4-FFF2-40B4-BE49-F238E27FC236}">
                <a16:creationId xmlns:a16="http://schemas.microsoft.com/office/drawing/2014/main" id="{D19BA052-CC60-4DA1-AC35-B109BB29F756}"/>
              </a:ext>
            </a:extLst>
          </p:cNvPr>
          <p:cNvSpPr/>
          <p:nvPr/>
        </p:nvSpPr>
        <p:spPr>
          <a:xfrm>
            <a:off x="4139255" y="5718279"/>
            <a:ext cx="2167067" cy="936674"/>
          </a:xfrm>
          <a:prstGeom prst="wav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Como contornar esse problema?</a:t>
            </a:r>
          </a:p>
        </p:txBody>
      </p:sp>
    </p:spTree>
    <p:extLst>
      <p:ext uri="{BB962C8B-B14F-4D97-AF65-F5344CB8AC3E}">
        <p14:creationId xmlns:p14="http://schemas.microsoft.com/office/powerpoint/2010/main" val="362932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Estratégia #1: Função de ativação</a:t>
            </a:r>
            <a:endParaRPr lang="pt-BR" b="1" i="1"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9FDA5D5-1C94-491E-BE04-19249CAB0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32</a:t>
            </a:fld>
            <a:endParaRPr lang="pt-BR" dirty="0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83D8C1EC-680B-43CD-8ED4-30C8AF1FBE3E}"/>
              </a:ext>
            </a:extLst>
          </p:cNvPr>
          <p:cNvGrpSpPr/>
          <p:nvPr/>
        </p:nvGrpSpPr>
        <p:grpSpPr>
          <a:xfrm>
            <a:off x="1478737" y="1690690"/>
            <a:ext cx="9234526" cy="4087297"/>
            <a:chOff x="1478737" y="1690690"/>
            <a:chExt cx="9234526" cy="4087297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86B06152-F9E5-4F56-B580-65B8ACB85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78737" y="1690690"/>
              <a:ext cx="9234526" cy="3785931"/>
            </a:xfrm>
            <a:prstGeom prst="rect">
              <a:avLst/>
            </a:prstGeom>
          </p:spPr>
        </p:pic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A1ED453F-E415-4EE5-88BE-50BFB7D8FC0E}"/>
                </a:ext>
              </a:extLst>
            </p:cNvPr>
            <p:cNvSpPr/>
            <p:nvPr/>
          </p:nvSpPr>
          <p:spPr>
            <a:xfrm>
              <a:off x="1478737" y="5500988"/>
              <a:ext cx="92345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200" b="1" dirty="0"/>
                <a:t>Fonte: MIT </a:t>
              </a:r>
              <a:r>
                <a:rPr lang="pt-BR" sz="1200" b="1" dirty="0" err="1"/>
                <a:t>Introduction</a:t>
              </a:r>
              <a:r>
                <a:rPr lang="pt-BR" sz="1200" b="1" dirty="0"/>
                <a:t> </a:t>
              </a:r>
              <a:r>
                <a:rPr lang="pt-BR" sz="1200" b="1" dirty="0" err="1"/>
                <a:t>to</a:t>
              </a:r>
              <a:r>
                <a:rPr lang="pt-BR" sz="1200" b="1" dirty="0"/>
                <a:t> Deep Learning</a:t>
              </a: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2861D31F-FA07-4134-A3B5-5F37DCC0412B}"/>
              </a:ext>
            </a:extLst>
          </p:cNvPr>
          <p:cNvGrpSpPr/>
          <p:nvPr/>
        </p:nvGrpSpPr>
        <p:grpSpPr>
          <a:xfrm>
            <a:off x="4382530" y="2202208"/>
            <a:ext cx="7358112" cy="3208812"/>
            <a:chOff x="5041557" y="-2095507"/>
            <a:chExt cx="7358112" cy="3208812"/>
          </a:xfrm>
        </p:grpSpPr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CF3AD396-92A9-4FFB-9571-38389C1A6814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 flipV="1">
              <a:off x="5041557" y="-2095507"/>
              <a:ext cx="5303353" cy="27471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C46BF749-52B1-43EC-8ED7-ECAAA7F28DCE}"/>
                </a:ext>
              </a:extLst>
            </p:cNvPr>
            <p:cNvSpPr txBox="1"/>
            <p:nvPr/>
          </p:nvSpPr>
          <p:spPr>
            <a:xfrm>
              <a:off x="10344910" y="189975"/>
              <a:ext cx="2054759" cy="92333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Escolher de forma inteligente uma função de ativação!</a:t>
              </a: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C73D9302-ED52-462E-BAD3-BD80C95984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684" y="2362993"/>
            <a:ext cx="2593949" cy="2132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859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Estratégia #2: Parâmetros de inicialização</a:t>
            </a:r>
            <a:endParaRPr lang="pt-BR" b="1" i="1"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9FDA5D5-1C94-491E-BE04-19249CAB0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33</a:t>
            </a:fld>
            <a:endParaRPr lang="pt-BR" dirty="0"/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E7E31DA1-7029-4B3F-B94D-50D5A6DBD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3774"/>
            <a:ext cx="5257800" cy="463284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pt-BR" sz="2400" dirty="0">
                <a:latin typeface="+mj-lt"/>
              </a:rPr>
              <a:t>Inicializar os pesos com uma matriz identidade;</a:t>
            </a:r>
          </a:p>
          <a:p>
            <a:pPr>
              <a:lnSpc>
                <a:spcPct val="120000"/>
              </a:lnSpc>
            </a:pPr>
            <a:r>
              <a:rPr lang="pt-BR" sz="2400" dirty="0">
                <a:latin typeface="+mj-lt"/>
              </a:rPr>
              <a:t>Inicializar os bias com zero;</a:t>
            </a:r>
          </a:p>
          <a:p>
            <a:pPr>
              <a:lnSpc>
                <a:spcPct val="120000"/>
              </a:lnSpc>
            </a:pPr>
            <a:endParaRPr lang="pt-BR" sz="2000" dirty="0">
              <a:latin typeface="+mj-lt"/>
            </a:endParaRPr>
          </a:p>
          <a:p>
            <a:pPr>
              <a:lnSpc>
                <a:spcPct val="120000"/>
              </a:lnSpc>
            </a:pPr>
            <a:endParaRPr lang="pt-BR" sz="2000" dirty="0">
              <a:latin typeface="+mj-lt"/>
            </a:endParaRPr>
          </a:p>
          <a:p>
            <a:pPr>
              <a:lnSpc>
                <a:spcPct val="120000"/>
              </a:lnSpc>
            </a:pPr>
            <a:endParaRPr lang="pt-BR" sz="2000" dirty="0">
              <a:latin typeface="+mj-lt"/>
            </a:endParaRPr>
          </a:p>
          <a:p>
            <a:pPr>
              <a:lnSpc>
                <a:spcPct val="120000"/>
              </a:lnSpc>
            </a:pPr>
            <a:endParaRPr lang="pt-BR" sz="2000" dirty="0">
              <a:latin typeface="+mj-lt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pt-BR" b="1" dirty="0">
                <a:latin typeface="+mj-lt"/>
              </a:rPr>
              <a:t>Isso ajuda a prevenir que os pesos tendam a zero!</a:t>
            </a:r>
            <a:endParaRPr lang="pt-BR" sz="2400" b="1" dirty="0">
              <a:latin typeface="+mj-lt"/>
            </a:endParaRPr>
          </a:p>
          <a:p>
            <a:pPr lvl="1">
              <a:lnSpc>
                <a:spcPct val="120000"/>
              </a:lnSpc>
            </a:pPr>
            <a:endParaRPr lang="pt-BR" sz="1400" dirty="0">
              <a:latin typeface="+mj-l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51B64C0-D4F9-4A49-A6AB-65A51007F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327" y="1690690"/>
            <a:ext cx="4654546" cy="268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9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Estratégia #3: </a:t>
            </a:r>
            <a:r>
              <a:rPr lang="pt-BR" b="1" dirty="0" err="1"/>
              <a:t>Gated</a:t>
            </a:r>
            <a:r>
              <a:rPr lang="pt-BR" b="1" dirty="0"/>
              <a:t> </a:t>
            </a:r>
            <a:r>
              <a:rPr lang="pt-BR" b="1" dirty="0" err="1"/>
              <a:t>Cells</a:t>
            </a:r>
            <a:endParaRPr lang="pt-BR" b="1" i="1"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9FDA5D5-1C94-491E-BE04-19249CAB0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34</a:t>
            </a:fld>
            <a:endParaRPr lang="pt-BR" dirty="0"/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E7E31DA1-7029-4B3F-B94D-50D5A6DBD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3774"/>
            <a:ext cx="10052222" cy="892864"/>
          </a:xfrm>
        </p:spPr>
        <p:txBody>
          <a:bodyPr>
            <a:no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sz="2400" b="1" dirty="0">
                <a:latin typeface="+mj-lt"/>
              </a:rPr>
              <a:t>Ideia</a:t>
            </a:r>
            <a:r>
              <a:rPr lang="pt-BR" sz="2400" dirty="0">
                <a:latin typeface="+mj-lt"/>
              </a:rPr>
              <a:t>: usar complexas unidades recorrentes com </a:t>
            </a:r>
            <a:r>
              <a:rPr lang="pt-BR" sz="2400" i="1" dirty="0" err="1">
                <a:latin typeface="+mj-lt"/>
              </a:rPr>
              <a:t>gates</a:t>
            </a:r>
            <a:r>
              <a:rPr lang="pt-BR" sz="2400" dirty="0">
                <a:latin typeface="+mj-lt"/>
              </a:rPr>
              <a:t> para controlar as informações que estão trafegando na célula. 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97AA7E9-DCF6-444D-9378-4E453785A199}"/>
              </a:ext>
            </a:extLst>
          </p:cNvPr>
          <p:cNvSpPr/>
          <p:nvPr/>
        </p:nvSpPr>
        <p:spPr>
          <a:xfrm>
            <a:off x="4716163" y="2875005"/>
            <a:ext cx="2759675" cy="153635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err="1"/>
              <a:t>Gated</a:t>
            </a:r>
            <a:r>
              <a:rPr lang="pt-BR" sz="3200" b="1" dirty="0"/>
              <a:t> </a:t>
            </a:r>
            <a:r>
              <a:rPr lang="pt-BR" sz="3200" b="1" dirty="0" err="1"/>
              <a:t>cell</a:t>
            </a:r>
            <a:endParaRPr lang="pt-BR" sz="3200" b="1" dirty="0"/>
          </a:p>
          <a:p>
            <a:pPr algn="ctr"/>
            <a:r>
              <a:rPr lang="pt-BR" dirty="0"/>
              <a:t>LSTM, GRU, etc.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9C9DAE8E-F0AA-4904-8430-00AFA646335C}"/>
              </a:ext>
            </a:extLst>
          </p:cNvPr>
          <p:cNvSpPr txBox="1">
            <a:spLocks/>
          </p:cNvSpPr>
          <p:nvPr/>
        </p:nvSpPr>
        <p:spPr>
          <a:xfrm>
            <a:off x="838200" y="4918931"/>
            <a:ext cx="10052222" cy="892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pt-BR" sz="2400" b="1" i="1" dirty="0" err="1">
                <a:latin typeface="+mj-lt"/>
              </a:rPr>
              <a:t>Long</a:t>
            </a:r>
            <a:r>
              <a:rPr lang="pt-BR" sz="2400" b="1" i="1" dirty="0">
                <a:latin typeface="+mj-lt"/>
              </a:rPr>
              <a:t> Short </a:t>
            </a:r>
            <a:r>
              <a:rPr lang="pt-BR" sz="2400" b="1" i="1" dirty="0" err="1">
                <a:latin typeface="+mj-lt"/>
              </a:rPr>
              <a:t>Term</a:t>
            </a:r>
            <a:r>
              <a:rPr lang="pt-BR" sz="2400" b="1" i="1" dirty="0">
                <a:latin typeface="+mj-lt"/>
              </a:rPr>
              <a:t> </a:t>
            </a:r>
            <a:r>
              <a:rPr lang="pt-BR" sz="2400" b="1" i="1" dirty="0" err="1">
                <a:latin typeface="+mj-lt"/>
              </a:rPr>
              <a:t>Memory</a:t>
            </a:r>
            <a:r>
              <a:rPr lang="pt-BR" sz="2400" b="1" i="1" dirty="0">
                <a:latin typeface="+mj-lt"/>
              </a:rPr>
              <a:t> </a:t>
            </a:r>
            <a:r>
              <a:rPr lang="pt-BR" sz="2400" b="1" dirty="0">
                <a:latin typeface="+mj-lt"/>
              </a:rPr>
              <a:t>(LSTM)</a:t>
            </a:r>
            <a:r>
              <a:rPr lang="pt-BR" sz="2400" dirty="0">
                <a:latin typeface="+mj-lt"/>
              </a:rPr>
              <a:t>: são redes capazes de rastrear a informação por muitos passos!</a:t>
            </a:r>
          </a:p>
        </p:txBody>
      </p:sp>
    </p:spTree>
    <p:extLst>
      <p:ext uri="{BB962C8B-B14F-4D97-AF65-F5344CB8AC3E}">
        <p14:creationId xmlns:p14="http://schemas.microsoft.com/office/powerpoint/2010/main" val="152707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4515"/>
            <a:ext cx="10515600" cy="1325563"/>
          </a:xfrm>
        </p:spPr>
        <p:txBody>
          <a:bodyPr/>
          <a:lstStyle/>
          <a:p>
            <a:r>
              <a:rPr lang="pt-BR" b="1" i="1" dirty="0" err="1"/>
              <a:t>Long</a:t>
            </a:r>
            <a:r>
              <a:rPr lang="pt-BR" b="1" i="1" dirty="0"/>
              <a:t> Short </a:t>
            </a:r>
            <a:r>
              <a:rPr lang="pt-BR" b="1" i="1" dirty="0" err="1"/>
              <a:t>Term</a:t>
            </a:r>
            <a:r>
              <a:rPr lang="pt-BR" b="1" i="1" dirty="0"/>
              <a:t> </a:t>
            </a:r>
            <a:r>
              <a:rPr lang="pt-BR" b="1" i="1" dirty="0" err="1"/>
              <a:t>Memory</a:t>
            </a:r>
            <a:r>
              <a:rPr lang="pt-BR" b="1" i="1" dirty="0"/>
              <a:t> (LSTM) Networks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9FDA5D5-1C94-491E-BE04-19249CAB0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35</a:t>
            </a:fld>
            <a:endParaRPr lang="pt-BR" dirty="0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98FF0D0B-483B-4884-B77E-61FCD188D831}"/>
              </a:ext>
            </a:extLst>
          </p:cNvPr>
          <p:cNvGrpSpPr/>
          <p:nvPr/>
        </p:nvGrpSpPr>
        <p:grpSpPr>
          <a:xfrm>
            <a:off x="1676271" y="1890733"/>
            <a:ext cx="8839457" cy="3895335"/>
            <a:chOff x="1676271" y="1890733"/>
            <a:chExt cx="8839457" cy="3895335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26D893EF-971B-4B8D-8635-C222F4993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6271" y="1890733"/>
              <a:ext cx="8839457" cy="3556793"/>
            </a:xfrm>
            <a:prstGeom prst="rect">
              <a:avLst/>
            </a:prstGeom>
          </p:spPr>
        </p:pic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E5AADA2C-AD6F-45E3-BD19-D8862B737BDC}"/>
                </a:ext>
              </a:extLst>
            </p:cNvPr>
            <p:cNvSpPr/>
            <p:nvPr/>
          </p:nvSpPr>
          <p:spPr>
            <a:xfrm>
              <a:off x="1676271" y="5509069"/>
              <a:ext cx="883945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200" b="1" dirty="0"/>
                <a:t>Fonte: Redes Neurais Recorrentes – Notas de Aula – UFG: Instituto de Informática.</a:t>
              </a:r>
            </a:p>
          </p:txBody>
        </p:sp>
      </p:grpSp>
      <p:pic>
        <p:nvPicPr>
          <p:cNvPr id="9" name="Picture 2" descr="Click Here Button - Free image on Pixabay">
            <a:hlinkClick r:id="rId5"/>
            <a:extLst>
              <a:ext uri="{FF2B5EF4-FFF2-40B4-BE49-F238E27FC236}">
                <a16:creationId xmlns:a16="http://schemas.microsoft.com/office/drawing/2014/main" id="{0C5DAF43-71DB-4B6D-98E6-C677BB68D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948" y="4625528"/>
            <a:ext cx="856780" cy="80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3F8B446B-1565-4CE7-8C36-6E2805EBC1FC}"/>
              </a:ext>
            </a:extLst>
          </p:cNvPr>
          <p:cNvGrpSpPr/>
          <p:nvPr/>
        </p:nvGrpSpPr>
        <p:grpSpPr>
          <a:xfrm>
            <a:off x="628547" y="1371208"/>
            <a:ext cx="2095445" cy="1477328"/>
            <a:chOff x="-36658" y="1483820"/>
            <a:chExt cx="2095445" cy="1477328"/>
          </a:xfrm>
        </p:grpSpPr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D9E4877A-EE07-4913-BA4D-24DB1902F102}"/>
                </a:ext>
              </a:extLst>
            </p:cNvPr>
            <p:cNvSpPr txBox="1"/>
            <p:nvPr/>
          </p:nvSpPr>
          <p:spPr>
            <a:xfrm>
              <a:off x="-36658" y="1483820"/>
              <a:ext cx="2095445" cy="14773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pt-BR" dirty="0"/>
                <a:t>Artigo original: 1997</a:t>
              </a:r>
            </a:p>
            <a:p>
              <a:endParaRPr lang="pt-BR" dirty="0"/>
            </a:p>
            <a:p>
              <a:endParaRPr lang="pt-BR" dirty="0"/>
            </a:p>
            <a:p>
              <a:endParaRPr lang="pt-BR" dirty="0"/>
            </a:p>
            <a:p>
              <a:endParaRPr lang="pt-BR" dirty="0"/>
            </a:p>
          </p:txBody>
        </p:sp>
        <p:pic>
          <p:nvPicPr>
            <p:cNvPr id="11" name="Picture 2" descr="Click Here Button - Free image on Pixabay">
              <a:hlinkClick r:id="rId7"/>
              <a:extLst>
                <a:ext uri="{FF2B5EF4-FFF2-40B4-BE49-F238E27FC236}">
                  <a16:creationId xmlns:a16="http://schemas.microsoft.com/office/drawing/2014/main" id="{ACAF1467-1091-4F82-AA74-48648595B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674" y="1821791"/>
              <a:ext cx="856780" cy="8013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9866B9F8-0B06-44F4-A9FD-92394773C19B}"/>
              </a:ext>
            </a:extLst>
          </p:cNvPr>
          <p:cNvSpPr txBox="1">
            <a:spLocks/>
          </p:cNvSpPr>
          <p:nvPr/>
        </p:nvSpPr>
        <p:spPr>
          <a:xfrm>
            <a:off x="261708" y="5441301"/>
            <a:ext cx="2829126" cy="12957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pt-BR" sz="1600" b="1" dirty="0">
                <a:latin typeface="+mj-lt"/>
              </a:rPr>
              <a:t>LSTM foram construídas para lidar com as </a:t>
            </a:r>
            <a:r>
              <a:rPr lang="pt-BR" sz="1600" b="1" dirty="0" err="1">
                <a:latin typeface="+mj-lt"/>
              </a:rPr>
              <a:t>depedências</a:t>
            </a:r>
            <a:r>
              <a:rPr lang="pt-BR" sz="1600" b="1" dirty="0">
                <a:latin typeface="+mj-lt"/>
              </a:rPr>
              <a:t> de longo prazo e para reduzir os problemas com </a:t>
            </a:r>
            <a:r>
              <a:rPr lang="pt-BR" sz="1600" b="1" i="1" dirty="0" err="1">
                <a:latin typeface="+mj-lt"/>
              </a:rPr>
              <a:t>vanishing</a:t>
            </a:r>
            <a:r>
              <a:rPr lang="pt-BR" sz="1600" b="1" i="1" dirty="0">
                <a:latin typeface="+mj-lt"/>
              </a:rPr>
              <a:t>.</a:t>
            </a:r>
            <a:endParaRPr lang="pt-BR" sz="1600" b="1" dirty="0">
              <a:latin typeface="+mj-lt"/>
            </a:endParaRPr>
          </a:p>
          <a:p>
            <a:pPr marL="0" indent="0" algn="ctr">
              <a:lnSpc>
                <a:spcPct val="120000"/>
              </a:lnSpc>
              <a:buNone/>
            </a:pPr>
            <a:endParaRPr lang="pt-BR" sz="1600" b="1" dirty="0">
              <a:latin typeface="+mj-lt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D3274B3-5515-4B3C-84D6-C5B3AE3AE990}"/>
              </a:ext>
            </a:extLst>
          </p:cNvPr>
          <p:cNvSpPr txBox="1"/>
          <p:nvPr/>
        </p:nvSpPr>
        <p:spPr>
          <a:xfrm>
            <a:off x="8517966" y="4856943"/>
            <a:ext cx="14642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Clique aqui -&gt;</a:t>
            </a:r>
          </a:p>
        </p:txBody>
      </p:sp>
    </p:spTree>
    <p:extLst>
      <p:ext uri="{BB962C8B-B14F-4D97-AF65-F5344CB8AC3E}">
        <p14:creationId xmlns:p14="http://schemas.microsoft.com/office/powerpoint/2010/main" val="3517307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RNN Padrão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9FDA5D5-1C94-491E-BE04-19249CAB0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36</a:t>
            </a:fld>
            <a:endParaRPr lang="pt-BR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341DC80-3CBA-47CC-8D82-4D3DADB8387C}"/>
              </a:ext>
            </a:extLst>
          </p:cNvPr>
          <p:cNvGrpSpPr/>
          <p:nvPr/>
        </p:nvGrpSpPr>
        <p:grpSpPr>
          <a:xfrm>
            <a:off x="1379882" y="2090139"/>
            <a:ext cx="9862271" cy="3866763"/>
            <a:chOff x="1379882" y="1634118"/>
            <a:chExt cx="9862271" cy="3866763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F8250AD8-0524-4D77-9E42-1701554D8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9883" y="1634118"/>
              <a:ext cx="9862270" cy="3589764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B812807D-FF5F-429C-B367-0F836AD306F1}"/>
                </a:ext>
              </a:extLst>
            </p:cNvPr>
            <p:cNvSpPr/>
            <p:nvPr/>
          </p:nvSpPr>
          <p:spPr>
            <a:xfrm>
              <a:off x="1379882" y="5223882"/>
              <a:ext cx="986226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200" b="1" dirty="0"/>
                <a:t>Fonte: MIT </a:t>
              </a:r>
              <a:r>
                <a:rPr lang="pt-BR" sz="1200" b="1" dirty="0" err="1"/>
                <a:t>Introduction</a:t>
              </a:r>
              <a:r>
                <a:rPr lang="pt-BR" sz="1200" b="1" dirty="0"/>
                <a:t> </a:t>
              </a:r>
              <a:r>
                <a:rPr lang="pt-BR" sz="1200" b="1" dirty="0" err="1"/>
                <a:t>to</a:t>
              </a:r>
              <a:r>
                <a:rPr lang="pt-BR" sz="1200" b="1" dirty="0"/>
                <a:t> Deep Learning</a:t>
              </a:r>
            </a:p>
          </p:txBody>
        </p:sp>
      </p:grp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49461FB4-FF6C-4F01-B64C-A4DEEF126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3774"/>
            <a:ext cx="10515600" cy="4632842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</a:pPr>
            <a:r>
              <a:rPr lang="pt-BR" sz="2400" dirty="0">
                <a:latin typeface="+mj-lt"/>
              </a:rPr>
              <a:t>Em uma RNN padrão, os módulos repetidos contém um simples nó: 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55E5F1FF-624F-40D5-A703-CC52ACB6BE57}"/>
              </a:ext>
            </a:extLst>
          </p:cNvPr>
          <p:cNvGrpSpPr/>
          <p:nvPr/>
        </p:nvGrpSpPr>
        <p:grpSpPr>
          <a:xfrm>
            <a:off x="2413686" y="4061254"/>
            <a:ext cx="3492844" cy="1703517"/>
            <a:chOff x="1219199" y="1874134"/>
            <a:chExt cx="3492844" cy="1703517"/>
          </a:xfrm>
        </p:grpSpPr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AFDE83EF-DBAC-4B64-A85C-436AFA81A25D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3163329" y="1874134"/>
              <a:ext cx="1548714" cy="15062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Espaço Reservado para Conteúdo 2">
              <a:extLst>
                <a:ext uri="{FF2B5EF4-FFF2-40B4-BE49-F238E27FC236}">
                  <a16:creationId xmlns:a16="http://schemas.microsoft.com/office/drawing/2014/main" id="{C5CCDB65-9A60-4EDC-89B6-B1AF675F2425}"/>
                </a:ext>
              </a:extLst>
            </p:cNvPr>
            <p:cNvSpPr txBox="1">
              <a:spLocks/>
            </p:cNvSpPr>
            <p:nvPr/>
          </p:nvSpPr>
          <p:spPr>
            <a:xfrm>
              <a:off x="1219199" y="3183088"/>
              <a:ext cx="1944130" cy="39456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pt-BR" sz="1600" b="1" dirty="0">
                  <a:latin typeface="+mj-lt"/>
                </a:rPr>
                <a:t>Função de ativação</a:t>
              </a:r>
            </a:p>
            <a:p>
              <a:pPr marL="0" indent="0" algn="ctr">
                <a:lnSpc>
                  <a:spcPct val="120000"/>
                </a:lnSpc>
                <a:buNone/>
              </a:pPr>
              <a:endParaRPr lang="pt-BR" sz="1600" b="1" dirty="0">
                <a:latin typeface="+mj-lt"/>
              </a:endParaRP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0F7845B-2217-41F0-BA08-5561839DD9DF}"/>
              </a:ext>
            </a:extLst>
          </p:cNvPr>
          <p:cNvGrpSpPr/>
          <p:nvPr/>
        </p:nvGrpSpPr>
        <p:grpSpPr>
          <a:xfrm>
            <a:off x="6191841" y="4366054"/>
            <a:ext cx="3888260" cy="1990298"/>
            <a:chOff x="-724931" y="1885769"/>
            <a:chExt cx="3888260" cy="1990298"/>
          </a:xfrm>
        </p:grpSpPr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A91BF0BB-ED45-42B1-B64E-B93A467DFEC4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 flipV="1">
              <a:off x="-724931" y="1885769"/>
              <a:ext cx="1944130" cy="16438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Espaço Reservado para Conteúdo 2">
              <a:extLst>
                <a:ext uri="{FF2B5EF4-FFF2-40B4-BE49-F238E27FC236}">
                  <a16:creationId xmlns:a16="http://schemas.microsoft.com/office/drawing/2014/main" id="{369EDFEC-E873-4E48-9E3A-1384EFF41451}"/>
                </a:ext>
              </a:extLst>
            </p:cNvPr>
            <p:cNvSpPr txBox="1">
              <a:spLocks/>
            </p:cNvSpPr>
            <p:nvPr/>
          </p:nvSpPr>
          <p:spPr>
            <a:xfrm>
              <a:off x="1219199" y="3183088"/>
              <a:ext cx="1944130" cy="69297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pt-BR" sz="1600" b="1" dirty="0">
                  <a:latin typeface="+mj-lt"/>
                </a:rPr>
                <a:t>Operações com as matrizes</a:t>
              </a:r>
            </a:p>
            <a:p>
              <a:pPr marL="0" indent="0" algn="ctr">
                <a:lnSpc>
                  <a:spcPct val="120000"/>
                </a:lnSpc>
                <a:buNone/>
              </a:pPr>
              <a:endParaRPr lang="pt-BR" sz="1600" b="1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043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i="1" dirty="0" err="1"/>
              <a:t>Long</a:t>
            </a:r>
            <a:r>
              <a:rPr lang="pt-BR" b="1" i="1" dirty="0"/>
              <a:t> Short </a:t>
            </a:r>
            <a:r>
              <a:rPr lang="pt-BR" b="1" i="1" dirty="0" err="1"/>
              <a:t>Term</a:t>
            </a:r>
            <a:r>
              <a:rPr lang="pt-BR" b="1" i="1" dirty="0"/>
              <a:t> </a:t>
            </a:r>
            <a:r>
              <a:rPr lang="pt-BR" b="1" i="1" dirty="0" err="1"/>
              <a:t>Memory</a:t>
            </a:r>
            <a:r>
              <a:rPr lang="pt-BR" b="1" i="1" dirty="0"/>
              <a:t> </a:t>
            </a:r>
            <a:r>
              <a:rPr lang="pt-BR" b="1" dirty="0"/>
              <a:t>(LSTM)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9FDA5D5-1C94-491E-BE04-19249CAB0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37</a:t>
            </a:fld>
            <a:endParaRPr lang="pt-BR" dirty="0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50AE84DE-70D1-4CDD-BE59-E5680084595C}"/>
              </a:ext>
            </a:extLst>
          </p:cNvPr>
          <p:cNvGrpSpPr/>
          <p:nvPr/>
        </p:nvGrpSpPr>
        <p:grpSpPr>
          <a:xfrm>
            <a:off x="1396358" y="2142630"/>
            <a:ext cx="9862269" cy="3642595"/>
            <a:chOff x="1396358" y="2142630"/>
            <a:chExt cx="9862269" cy="3642595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B8743FD6-E2F4-4831-B656-CAAF69061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96358" y="2142630"/>
              <a:ext cx="9843318" cy="3301410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B812807D-FF5F-429C-B367-0F836AD306F1}"/>
                </a:ext>
              </a:extLst>
            </p:cNvPr>
            <p:cNvSpPr/>
            <p:nvPr/>
          </p:nvSpPr>
          <p:spPr>
            <a:xfrm>
              <a:off x="1396358" y="5508226"/>
              <a:ext cx="986226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200" b="1" dirty="0"/>
                <a:t>Fonte: MIT </a:t>
              </a:r>
              <a:r>
                <a:rPr lang="pt-BR" sz="1200" b="1" dirty="0" err="1"/>
                <a:t>Introduction</a:t>
              </a:r>
              <a:r>
                <a:rPr lang="pt-BR" sz="1200" b="1" dirty="0"/>
                <a:t> </a:t>
              </a:r>
              <a:r>
                <a:rPr lang="pt-BR" sz="1200" b="1" dirty="0" err="1"/>
                <a:t>to</a:t>
              </a:r>
              <a:r>
                <a:rPr lang="pt-BR" sz="1200" b="1" dirty="0"/>
                <a:t> Deep Learning</a:t>
              </a:r>
            </a:p>
          </p:txBody>
        </p:sp>
      </p:grp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49461FB4-FF6C-4F01-B64C-A4DEEF126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3774"/>
            <a:ext cx="10515600" cy="4632842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</a:pPr>
            <a:r>
              <a:rPr lang="pt-BR" sz="2400" dirty="0">
                <a:latin typeface="+mj-lt"/>
              </a:rPr>
              <a:t>LSTM módulos contem bloqueios que controlam o fluxo da informação: </a:t>
            </a:r>
          </a:p>
          <a:p>
            <a:pPr algn="just">
              <a:lnSpc>
                <a:spcPct val="120000"/>
              </a:lnSpc>
            </a:pPr>
            <a:endParaRPr lang="pt-BR" sz="2400" dirty="0">
              <a:latin typeface="+mj-lt"/>
            </a:endParaRPr>
          </a:p>
          <a:p>
            <a:pPr algn="just">
              <a:lnSpc>
                <a:spcPct val="120000"/>
              </a:lnSpc>
            </a:pPr>
            <a:endParaRPr lang="pt-BR" sz="2400" dirty="0">
              <a:latin typeface="+mj-lt"/>
            </a:endParaRPr>
          </a:p>
          <a:p>
            <a:pPr algn="just">
              <a:lnSpc>
                <a:spcPct val="120000"/>
              </a:lnSpc>
            </a:pPr>
            <a:endParaRPr lang="pt-BR" sz="2400" dirty="0">
              <a:latin typeface="+mj-lt"/>
            </a:endParaRPr>
          </a:p>
          <a:p>
            <a:pPr algn="just">
              <a:lnSpc>
                <a:spcPct val="120000"/>
              </a:lnSpc>
            </a:pPr>
            <a:endParaRPr lang="pt-BR" sz="2400" dirty="0">
              <a:latin typeface="+mj-lt"/>
            </a:endParaRPr>
          </a:p>
          <a:p>
            <a:pPr algn="just">
              <a:lnSpc>
                <a:spcPct val="120000"/>
              </a:lnSpc>
            </a:pPr>
            <a:endParaRPr lang="pt-BR" sz="2400" dirty="0">
              <a:latin typeface="+mj-lt"/>
            </a:endParaRPr>
          </a:p>
          <a:p>
            <a:pPr algn="just">
              <a:lnSpc>
                <a:spcPct val="120000"/>
              </a:lnSpc>
            </a:pPr>
            <a:endParaRPr lang="pt-BR" sz="2400" dirty="0">
              <a:latin typeface="+mj-lt"/>
            </a:endParaRPr>
          </a:p>
          <a:p>
            <a:pPr algn="just">
              <a:lnSpc>
                <a:spcPct val="120000"/>
              </a:lnSpc>
            </a:pPr>
            <a:endParaRPr lang="pt-BR" sz="2400" dirty="0">
              <a:latin typeface="+mj-lt"/>
            </a:endParaRPr>
          </a:p>
          <a:p>
            <a:pPr algn="just">
              <a:lnSpc>
                <a:spcPct val="120000"/>
              </a:lnSpc>
            </a:pPr>
            <a:endParaRPr lang="pt-BR" sz="2400" dirty="0">
              <a:latin typeface="+mj-lt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0F7845B-2217-41F0-BA08-5561839DD9DF}"/>
              </a:ext>
            </a:extLst>
          </p:cNvPr>
          <p:cNvGrpSpPr/>
          <p:nvPr/>
        </p:nvGrpSpPr>
        <p:grpSpPr>
          <a:xfrm>
            <a:off x="7471719" y="4695764"/>
            <a:ext cx="3939144" cy="1522945"/>
            <a:chOff x="114843" y="1791397"/>
            <a:chExt cx="3186986" cy="4387965"/>
          </a:xfrm>
        </p:grpSpPr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A91BF0BB-ED45-42B1-B64E-B93A467DFEC4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 flipV="1">
              <a:off x="114843" y="1791397"/>
              <a:ext cx="1242857" cy="26214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Espaço Reservado para Conteúdo 2">
              <a:extLst>
                <a:ext uri="{FF2B5EF4-FFF2-40B4-BE49-F238E27FC236}">
                  <a16:creationId xmlns:a16="http://schemas.microsoft.com/office/drawing/2014/main" id="{369EDFEC-E873-4E48-9E3A-1384EFF41451}"/>
                </a:ext>
              </a:extLst>
            </p:cNvPr>
            <p:cNvSpPr txBox="1">
              <a:spLocks/>
            </p:cNvSpPr>
            <p:nvPr/>
          </p:nvSpPr>
          <p:spPr>
            <a:xfrm>
              <a:off x="1357699" y="2646280"/>
              <a:ext cx="1944130" cy="353308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pt-BR" sz="1600" b="1" dirty="0">
                  <a:latin typeface="+mj-lt"/>
                </a:rPr>
                <a:t>As células LSTM são capazes de seguir uma informação por muitos etapas de tempo.</a:t>
              </a:r>
            </a:p>
            <a:p>
              <a:pPr marL="0" indent="0" algn="ctr">
                <a:lnSpc>
                  <a:spcPct val="120000"/>
                </a:lnSpc>
                <a:buNone/>
              </a:pPr>
              <a:endParaRPr lang="pt-BR" sz="1600" b="1" dirty="0">
                <a:latin typeface="+mj-lt"/>
              </a:endParaRP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67CCC5BF-6694-4004-9A79-386BA2D44A9F}"/>
              </a:ext>
            </a:extLst>
          </p:cNvPr>
          <p:cNvGrpSpPr/>
          <p:nvPr/>
        </p:nvGrpSpPr>
        <p:grpSpPr>
          <a:xfrm>
            <a:off x="984173" y="4341341"/>
            <a:ext cx="4980022" cy="1651633"/>
            <a:chOff x="984173" y="4341341"/>
            <a:chExt cx="4980022" cy="1651633"/>
          </a:xfrm>
        </p:grpSpPr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DC689DA7-07A7-4D62-AC90-C74B1D7B691D}"/>
                </a:ext>
              </a:extLst>
            </p:cNvPr>
            <p:cNvGrpSpPr/>
            <p:nvPr/>
          </p:nvGrpSpPr>
          <p:grpSpPr>
            <a:xfrm>
              <a:off x="984173" y="4341341"/>
              <a:ext cx="4141648" cy="1651633"/>
              <a:chOff x="1043625" y="757776"/>
              <a:chExt cx="3350822" cy="4758746"/>
            </a:xfrm>
          </p:grpSpPr>
          <p:cxnSp>
            <p:nvCxnSpPr>
              <p:cNvPr id="23" name="Conector de Seta Reta 22">
                <a:extLst>
                  <a:ext uri="{FF2B5EF4-FFF2-40B4-BE49-F238E27FC236}">
                    <a16:creationId xmlns:a16="http://schemas.microsoft.com/office/drawing/2014/main" id="{FDDD17D7-D6C3-459C-BC31-AABCBA8A7FB3}"/>
                  </a:ext>
                </a:extLst>
              </p:cNvPr>
              <p:cNvCxnSpPr>
                <a:cxnSpLocks/>
                <a:stCxn id="24" idx="3"/>
              </p:cNvCxnSpPr>
              <p:nvPr/>
            </p:nvCxnSpPr>
            <p:spPr>
              <a:xfrm flipV="1">
                <a:off x="2987755" y="757776"/>
                <a:ext cx="1406692" cy="32276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Espaço Reservado para Conteúdo 2">
                <a:extLst>
                  <a:ext uri="{FF2B5EF4-FFF2-40B4-BE49-F238E27FC236}">
                    <a16:creationId xmlns:a16="http://schemas.microsoft.com/office/drawing/2014/main" id="{19620343-056D-4169-ADDF-A32C23BF1A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3625" y="2454240"/>
                <a:ext cx="1944130" cy="306228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pt-BR" sz="1600" b="1" dirty="0">
                    <a:latin typeface="+mj-lt"/>
                  </a:rPr>
                  <a:t>Funções de ativação: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pt-BR" sz="1600" b="1" dirty="0">
                    <a:latin typeface="+mj-lt"/>
                  </a:rPr>
                  <a:t>Sigmoides e tangente hiperbólica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pt-BR" sz="1600" b="1" dirty="0">
                  <a:latin typeface="+mj-lt"/>
                </a:endParaRPr>
              </a:p>
            </p:txBody>
          </p:sp>
        </p:grpSp>
        <p:cxnSp>
          <p:nvCxnSpPr>
            <p:cNvPr id="26" name="Conector de Seta Reta 25">
              <a:extLst>
                <a:ext uri="{FF2B5EF4-FFF2-40B4-BE49-F238E27FC236}">
                  <a16:creationId xmlns:a16="http://schemas.microsoft.com/office/drawing/2014/main" id="{8AA3DE0B-36C8-4067-B02B-284E3799C67B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 flipV="1">
              <a:off x="3387136" y="4353796"/>
              <a:ext cx="2577059" cy="11077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Imagem 28">
            <a:extLst>
              <a:ext uri="{FF2B5EF4-FFF2-40B4-BE49-F238E27FC236}">
                <a16:creationId xmlns:a16="http://schemas.microsoft.com/office/drawing/2014/main" id="{4A18B056-345A-47F3-8AA2-C854E00871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4026" y="2140624"/>
            <a:ext cx="32956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4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49461FB4-FF6C-4F01-B64C-A4DEEF126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53774"/>
            <a:ext cx="12192000" cy="466237"/>
          </a:xfrm>
        </p:spPr>
        <p:txBody>
          <a:bodyPr>
            <a:no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pt-BR" sz="2400" dirty="0">
                <a:latin typeface="+mj-lt"/>
              </a:rPr>
              <a:t>As informações são </a:t>
            </a:r>
            <a:r>
              <a:rPr lang="pt-BR" sz="2400" b="1" dirty="0">
                <a:latin typeface="+mj-lt"/>
              </a:rPr>
              <a:t>adicionadas</a:t>
            </a:r>
            <a:r>
              <a:rPr lang="pt-BR" sz="2400" dirty="0">
                <a:latin typeface="+mj-lt"/>
              </a:rPr>
              <a:t> ou </a:t>
            </a:r>
            <a:r>
              <a:rPr lang="pt-BR" sz="2400" b="1" dirty="0">
                <a:latin typeface="+mj-lt"/>
              </a:rPr>
              <a:t>removidas</a:t>
            </a:r>
            <a:r>
              <a:rPr lang="pt-BR" sz="2400" dirty="0">
                <a:latin typeface="+mj-lt"/>
              </a:rPr>
              <a:t> por estruturas chamadas de </a:t>
            </a:r>
            <a:r>
              <a:rPr lang="pt-BR" sz="2400" b="1" i="1" dirty="0" err="1">
                <a:latin typeface="+mj-lt"/>
              </a:rPr>
              <a:t>gates</a:t>
            </a:r>
            <a:r>
              <a:rPr lang="pt-BR" sz="2400" dirty="0">
                <a:latin typeface="+mj-lt"/>
              </a:rPr>
              <a:t>.</a:t>
            </a:r>
          </a:p>
          <a:p>
            <a:pPr algn="just">
              <a:lnSpc>
                <a:spcPct val="120000"/>
              </a:lnSpc>
            </a:pPr>
            <a:endParaRPr lang="pt-BR" sz="2400" dirty="0">
              <a:latin typeface="+mj-lt"/>
            </a:endParaRPr>
          </a:p>
          <a:p>
            <a:pPr algn="just">
              <a:lnSpc>
                <a:spcPct val="120000"/>
              </a:lnSpc>
            </a:pPr>
            <a:endParaRPr lang="pt-BR" sz="2400" dirty="0">
              <a:latin typeface="+mj-lt"/>
            </a:endParaRPr>
          </a:p>
          <a:p>
            <a:pPr algn="just">
              <a:lnSpc>
                <a:spcPct val="120000"/>
              </a:lnSpc>
            </a:pPr>
            <a:endParaRPr lang="pt-BR" sz="2400" dirty="0">
              <a:latin typeface="+mj-lt"/>
            </a:endParaRPr>
          </a:p>
          <a:p>
            <a:pPr algn="just">
              <a:lnSpc>
                <a:spcPct val="120000"/>
              </a:lnSpc>
            </a:pPr>
            <a:endParaRPr lang="pt-BR" sz="2400" dirty="0">
              <a:latin typeface="+mj-lt"/>
            </a:endParaRPr>
          </a:p>
          <a:p>
            <a:pPr algn="just">
              <a:lnSpc>
                <a:spcPct val="120000"/>
              </a:lnSpc>
            </a:pPr>
            <a:endParaRPr lang="pt-BR" sz="2400" dirty="0">
              <a:latin typeface="+mj-lt"/>
            </a:endParaRPr>
          </a:p>
          <a:p>
            <a:pPr algn="just">
              <a:lnSpc>
                <a:spcPct val="120000"/>
              </a:lnSpc>
            </a:pPr>
            <a:endParaRPr lang="pt-BR" sz="2400" dirty="0">
              <a:latin typeface="+mj-lt"/>
            </a:endParaRPr>
          </a:p>
          <a:p>
            <a:pPr algn="just">
              <a:lnSpc>
                <a:spcPct val="120000"/>
              </a:lnSpc>
            </a:pPr>
            <a:endParaRPr lang="pt-BR" sz="2400" dirty="0">
              <a:latin typeface="+mj-lt"/>
            </a:endParaRPr>
          </a:p>
          <a:p>
            <a:pPr algn="just">
              <a:lnSpc>
                <a:spcPct val="120000"/>
              </a:lnSpc>
            </a:pPr>
            <a:endParaRPr lang="pt-BR" sz="2400" dirty="0">
              <a:latin typeface="+mj-lt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i="1" dirty="0" err="1"/>
              <a:t>Long</a:t>
            </a:r>
            <a:r>
              <a:rPr lang="pt-BR" b="1" i="1" dirty="0"/>
              <a:t> Short </a:t>
            </a:r>
            <a:r>
              <a:rPr lang="pt-BR" b="1" i="1" dirty="0" err="1"/>
              <a:t>Term</a:t>
            </a:r>
            <a:r>
              <a:rPr lang="pt-BR" b="1" i="1" dirty="0"/>
              <a:t> </a:t>
            </a:r>
            <a:r>
              <a:rPr lang="pt-BR" b="1" i="1" dirty="0" err="1"/>
              <a:t>Memory</a:t>
            </a:r>
            <a:r>
              <a:rPr lang="pt-BR" b="1" i="1" dirty="0"/>
              <a:t> </a:t>
            </a:r>
            <a:r>
              <a:rPr lang="pt-BR" b="1" dirty="0"/>
              <a:t>(LSTM)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9FDA5D5-1C94-491E-BE04-19249CAB0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38</a:t>
            </a:fld>
            <a:endParaRPr lang="pt-BR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D48E684-E0BF-4E3A-B3A4-A2516296F1CF}"/>
              </a:ext>
            </a:extLst>
          </p:cNvPr>
          <p:cNvGrpSpPr/>
          <p:nvPr/>
        </p:nvGrpSpPr>
        <p:grpSpPr>
          <a:xfrm>
            <a:off x="4639785" y="2425251"/>
            <a:ext cx="2912430" cy="3123691"/>
            <a:chOff x="4712043" y="2661534"/>
            <a:chExt cx="2912430" cy="3123691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B812807D-FF5F-429C-B367-0F836AD306F1}"/>
                </a:ext>
              </a:extLst>
            </p:cNvPr>
            <p:cNvSpPr/>
            <p:nvPr/>
          </p:nvSpPr>
          <p:spPr>
            <a:xfrm>
              <a:off x="4712043" y="5508226"/>
              <a:ext cx="291243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200" b="1" dirty="0"/>
                <a:t>Fonte: MIT </a:t>
              </a:r>
              <a:r>
                <a:rPr lang="pt-BR" sz="1200" b="1" dirty="0" err="1"/>
                <a:t>Introduction</a:t>
              </a:r>
              <a:r>
                <a:rPr lang="pt-BR" sz="1200" b="1" dirty="0"/>
                <a:t> </a:t>
              </a:r>
              <a:r>
                <a:rPr lang="pt-BR" sz="1200" b="1" dirty="0" err="1"/>
                <a:t>to</a:t>
              </a:r>
              <a:r>
                <a:rPr lang="pt-BR" sz="1200" b="1" dirty="0"/>
                <a:t> Deep Learning</a:t>
              </a:r>
            </a:p>
          </p:txBody>
        </p:sp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95E12271-6934-4517-90B2-ED4496FAA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1278" y="2661534"/>
              <a:ext cx="2593960" cy="2800022"/>
            </a:xfrm>
            <a:prstGeom prst="rect">
              <a:avLst/>
            </a:prstGeom>
          </p:spPr>
        </p:pic>
      </p:grpSp>
      <p:sp>
        <p:nvSpPr>
          <p:cNvPr id="25" name="Espaço Reservado para Conteúdo 2">
            <a:extLst>
              <a:ext uri="{FF2B5EF4-FFF2-40B4-BE49-F238E27FC236}">
                <a16:creationId xmlns:a16="http://schemas.microsoft.com/office/drawing/2014/main" id="{7C6B8B2D-C0D8-4211-B3B4-C3B97EEC54EB}"/>
              </a:ext>
            </a:extLst>
          </p:cNvPr>
          <p:cNvSpPr txBox="1">
            <a:spLocks/>
          </p:cNvSpPr>
          <p:nvPr/>
        </p:nvSpPr>
        <p:spPr>
          <a:xfrm>
            <a:off x="0" y="5718001"/>
            <a:ext cx="12192000" cy="4662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pt-BR" sz="2400" dirty="0">
                <a:latin typeface="+mj-lt"/>
              </a:rPr>
              <a:t>No exemplo acima, um </a:t>
            </a:r>
            <a:r>
              <a:rPr lang="pt-BR" sz="2400" b="1" i="1" dirty="0" err="1">
                <a:latin typeface="+mj-lt"/>
              </a:rPr>
              <a:t>gate</a:t>
            </a:r>
            <a:r>
              <a:rPr lang="pt-BR" sz="2400" dirty="0">
                <a:latin typeface="+mj-lt"/>
              </a:rPr>
              <a:t> leva uma informação extraída de uma sigmoide para um ponto de multiplicação.</a:t>
            </a:r>
          </a:p>
          <a:p>
            <a:pPr algn="just">
              <a:lnSpc>
                <a:spcPct val="120000"/>
              </a:lnSpc>
            </a:pPr>
            <a:endParaRPr lang="pt-BR" sz="2400" dirty="0">
              <a:latin typeface="+mj-lt"/>
            </a:endParaRPr>
          </a:p>
          <a:p>
            <a:pPr algn="just">
              <a:lnSpc>
                <a:spcPct val="120000"/>
              </a:lnSpc>
            </a:pPr>
            <a:endParaRPr lang="pt-BR" sz="2400" dirty="0">
              <a:latin typeface="+mj-lt"/>
            </a:endParaRPr>
          </a:p>
          <a:p>
            <a:pPr algn="just">
              <a:lnSpc>
                <a:spcPct val="120000"/>
              </a:lnSpc>
            </a:pPr>
            <a:endParaRPr lang="pt-BR" sz="2400" dirty="0">
              <a:latin typeface="+mj-lt"/>
            </a:endParaRPr>
          </a:p>
          <a:p>
            <a:pPr algn="just">
              <a:lnSpc>
                <a:spcPct val="120000"/>
              </a:lnSpc>
            </a:pPr>
            <a:endParaRPr lang="pt-BR" sz="2400" dirty="0">
              <a:latin typeface="+mj-lt"/>
            </a:endParaRPr>
          </a:p>
          <a:p>
            <a:pPr algn="just">
              <a:lnSpc>
                <a:spcPct val="120000"/>
              </a:lnSpc>
            </a:pPr>
            <a:endParaRPr lang="pt-BR" sz="2400" dirty="0">
              <a:latin typeface="+mj-lt"/>
            </a:endParaRPr>
          </a:p>
          <a:p>
            <a:pPr algn="just">
              <a:lnSpc>
                <a:spcPct val="120000"/>
              </a:lnSpc>
            </a:pPr>
            <a:endParaRPr lang="pt-BR" sz="2400" dirty="0">
              <a:latin typeface="+mj-lt"/>
            </a:endParaRPr>
          </a:p>
          <a:p>
            <a:pPr algn="just">
              <a:lnSpc>
                <a:spcPct val="120000"/>
              </a:lnSpc>
            </a:pPr>
            <a:endParaRPr lang="pt-BR" sz="2400" dirty="0">
              <a:latin typeface="+mj-lt"/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9220FF1D-B99D-4730-9B50-540A38B3B453}"/>
              </a:ext>
            </a:extLst>
          </p:cNvPr>
          <p:cNvGrpSpPr/>
          <p:nvPr/>
        </p:nvGrpSpPr>
        <p:grpSpPr>
          <a:xfrm>
            <a:off x="884609" y="3114559"/>
            <a:ext cx="4923068" cy="1589246"/>
            <a:chOff x="1043625" y="2454240"/>
            <a:chExt cx="3383053" cy="4578994"/>
          </a:xfrm>
        </p:grpSpPr>
        <p:cxnSp>
          <p:nvCxnSpPr>
            <p:cNvPr id="28" name="Conector de Seta Reta 27">
              <a:extLst>
                <a:ext uri="{FF2B5EF4-FFF2-40B4-BE49-F238E27FC236}">
                  <a16:creationId xmlns:a16="http://schemas.microsoft.com/office/drawing/2014/main" id="{1F3A03F1-2B4D-4BCC-8EA0-DA9DCDE74484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 flipV="1">
              <a:off x="2987755" y="2950787"/>
              <a:ext cx="1438923" cy="17929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Espaço Reservado para Conteúdo 2">
              <a:extLst>
                <a:ext uri="{FF2B5EF4-FFF2-40B4-BE49-F238E27FC236}">
                  <a16:creationId xmlns:a16="http://schemas.microsoft.com/office/drawing/2014/main" id="{38F3B1A7-0DFC-4168-A625-FED07CEAC2C2}"/>
                </a:ext>
              </a:extLst>
            </p:cNvPr>
            <p:cNvSpPr txBox="1">
              <a:spLocks/>
            </p:cNvSpPr>
            <p:nvPr/>
          </p:nvSpPr>
          <p:spPr>
            <a:xfrm>
              <a:off x="1043625" y="2454240"/>
              <a:ext cx="1944130" cy="457899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pt-BR" sz="1600" b="1" dirty="0">
                  <a:latin typeface="+mj-lt"/>
                </a:rPr>
                <a:t>Os </a:t>
              </a:r>
              <a:r>
                <a:rPr lang="pt-BR" sz="1600" b="1" i="1" dirty="0" err="1">
                  <a:latin typeface="+mj-lt"/>
                </a:rPr>
                <a:t>gates</a:t>
              </a:r>
              <a:r>
                <a:rPr lang="pt-BR" sz="1600" b="1" dirty="0">
                  <a:latin typeface="+mj-lt"/>
                </a:rPr>
                <a:t> são camadas de uma rede neural padrão que possuem, como exemplo, uma sigmoide e uma multiplicação pontual</a:t>
              </a:r>
            </a:p>
            <a:p>
              <a:pPr marL="0" indent="0" algn="ctr">
                <a:lnSpc>
                  <a:spcPct val="120000"/>
                </a:lnSpc>
                <a:buNone/>
              </a:pPr>
              <a:endParaRPr lang="pt-BR" sz="1600" b="1" dirty="0">
                <a:latin typeface="+mj-lt"/>
              </a:endParaRPr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4B992183-45D6-4A2D-AEF8-FB82E2EBE8AD}"/>
              </a:ext>
            </a:extLst>
          </p:cNvPr>
          <p:cNvGrpSpPr/>
          <p:nvPr/>
        </p:nvGrpSpPr>
        <p:grpSpPr>
          <a:xfrm>
            <a:off x="6458465" y="2252269"/>
            <a:ext cx="4895335" cy="3153663"/>
            <a:chOff x="6458465" y="2252269"/>
            <a:chExt cx="4895335" cy="3153663"/>
          </a:xfrm>
        </p:grpSpPr>
        <p:sp>
          <p:nvSpPr>
            <p:cNvPr id="31" name="Espaço Reservado para Conteúdo 2">
              <a:extLst>
                <a:ext uri="{FF2B5EF4-FFF2-40B4-BE49-F238E27FC236}">
                  <a16:creationId xmlns:a16="http://schemas.microsoft.com/office/drawing/2014/main" id="{79EA57CD-44BA-4BFE-98A0-31117B7995BC}"/>
                </a:ext>
              </a:extLst>
            </p:cNvPr>
            <p:cNvSpPr txBox="1">
              <a:spLocks/>
            </p:cNvSpPr>
            <p:nvPr/>
          </p:nvSpPr>
          <p:spPr>
            <a:xfrm>
              <a:off x="8759840" y="2252269"/>
              <a:ext cx="2593960" cy="68483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pt-BR" sz="1600" b="1" dirty="0">
                  <a:latin typeface="+mj-lt"/>
                </a:rPr>
                <a:t>A sigmoide exibirá uma saída entre 0 e 1!</a:t>
              </a:r>
            </a:p>
            <a:p>
              <a:pPr marL="0" indent="0" algn="ctr">
                <a:lnSpc>
                  <a:spcPct val="120000"/>
                </a:lnSpc>
                <a:buNone/>
              </a:pPr>
              <a:endParaRPr lang="pt-BR" sz="1600" b="1" dirty="0">
                <a:latin typeface="+mj-lt"/>
              </a:endParaRPr>
            </a:p>
          </p:txBody>
        </p:sp>
        <p:cxnSp>
          <p:nvCxnSpPr>
            <p:cNvPr id="32" name="Conector de Seta Reta 31">
              <a:extLst>
                <a:ext uri="{FF2B5EF4-FFF2-40B4-BE49-F238E27FC236}">
                  <a16:creationId xmlns:a16="http://schemas.microsoft.com/office/drawing/2014/main" id="{6EDE55CF-55E9-4938-AF7E-B6028AE39DBD}"/>
                </a:ext>
              </a:extLst>
            </p:cNvPr>
            <p:cNvCxnSpPr>
              <a:cxnSpLocks/>
              <a:stCxn id="31" idx="1"/>
            </p:cNvCxnSpPr>
            <p:nvPr/>
          </p:nvCxnSpPr>
          <p:spPr>
            <a:xfrm flipH="1">
              <a:off x="6458465" y="2594687"/>
              <a:ext cx="2301375" cy="11452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Imagem 32">
              <a:extLst>
                <a:ext uri="{FF2B5EF4-FFF2-40B4-BE49-F238E27FC236}">
                  <a16:creationId xmlns:a16="http://schemas.microsoft.com/office/drawing/2014/main" id="{79E7F94C-3803-4C06-9C08-C41E836D3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47182" y="3034207"/>
              <a:ext cx="1819275" cy="2371725"/>
            </a:xfrm>
            <a:prstGeom prst="rect">
              <a:avLst/>
            </a:prstGeom>
            <a:ln w="19050">
              <a:solidFill>
                <a:srgbClr val="0070C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8257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2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49461FB4-FF6C-4F01-B64C-A4DEEF126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930" y="1553774"/>
            <a:ext cx="10675279" cy="466237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sz="2400" dirty="0">
                <a:latin typeface="+mj-lt"/>
              </a:rPr>
              <a:t>Funcionamento possui quatro estágios:</a:t>
            </a:r>
          </a:p>
          <a:p>
            <a:pPr marL="914400" lvl="1" indent="-457200">
              <a:lnSpc>
                <a:spcPct val="120000"/>
              </a:lnSpc>
              <a:buAutoNum type="arabicPeriod"/>
            </a:pPr>
            <a:r>
              <a:rPr lang="pt-BR" sz="2000" dirty="0">
                <a:latin typeface="+mj-lt"/>
              </a:rPr>
              <a:t>Esquecimento</a:t>
            </a:r>
          </a:p>
          <a:p>
            <a:pPr marL="914400" lvl="1" indent="-457200">
              <a:lnSpc>
                <a:spcPct val="120000"/>
              </a:lnSpc>
              <a:buAutoNum type="arabicPeriod"/>
            </a:pPr>
            <a:r>
              <a:rPr lang="pt-BR" sz="2000" dirty="0">
                <a:latin typeface="+mj-lt"/>
              </a:rPr>
              <a:t>Armazenagem</a:t>
            </a:r>
          </a:p>
          <a:p>
            <a:pPr marL="914400" lvl="1" indent="-457200">
              <a:lnSpc>
                <a:spcPct val="120000"/>
              </a:lnSpc>
              <a:buAutoNum type="arabicPeriod"/>
            </a:pPr>
            <a:r>
              <a:rPr lang="pt-BR" sz="2000" dirty="0">
                <a:latin typeface="+mj-lt"/>
              </a:rPr>
              <a:t>Atualizar</a:t>
            </a:r>
          </a:p>
          <a:p>
            <a:pPr marL="914400" lvl="1" indent="-457200">
              <a:lnSpc>
                <a:spcPct val="120000"/>
              </a:lnSpc>
              <a:buAutoNum type="arabicPeriod"/>
            </a:pPr>
            <a:r>
              <a:rPr lang="pt-BR" sz="2000" dirty="0">
                <a:latin typeface="+mj-lt"/>
              </a:rPr>
              <a:t>Saída</a:t>
            </a:r>
          </a:p>
          <a:p>
            <a:pPr algn="just">
              <a:lnSpc>
                <a:spcPct val="120000"/>
              </a:lnSpc>
            </a:pPr>
            <a:endParaRPr lang="pt-BR" sz="2400" dirty="0">
              <a:latin typeface="+mj-lt"/>
            </a:endParaRPr>
          </a:p>
          <a:p>
            <a:pPr algn="just">
              <a:lnSpc>
                <a:spcPct val="120000"/>
              </a:lnSpc>
            </a:pPr>
            <a:endParaRPr lang="pt-BR" sz="2400" dirty="0">
              <a:latin typeface="+mj-lt"/>
            </a:endParaRPr>
          </a:p>
          <a:p>
            <a:pPr algn="just">
              <a:lnSpc>
                <a:spcPct val="120000"/>
              </a:lnSpc>
            </a:pPr>
            <a:endParaRPr lang="pt-BR" sz="2400" dirty="0">
              <a:latin typeface="+mj-lt"/>
            </a:endParaRPr>
          </a:p>
          <a:p>
            <a:pPr algn="just">
              <a:lnSpc>
                <a:spcPct val="120000"/>
              </a:lnSpc>
            </a:pPr>
            <a:endParaRPr lang="pt-BR" sz="2400" dirty="0">
              <a:latin typeface="+mj-lt"/>
            </a:endParaRPr>
          </a:p>
          <a:p>
            <a:pPr algn="just">
              <a:lnSpc>
                <a:spcPct val="120000"/>
              </a:lnSpc>
            </a:pPr>
            <a:endParaRPr lang="pt-BR" sz="2400" dirty="0">
              <a:latin typeface="+mj-lt"/>
            </a:endParaRPr>
          </a:p>
          <a:p>
            <a:pPr algn="just">
              <a:lnSpc>
                <a:spcPct val="120000"/>
              </a:lnSpc>
            </a:pPr>
            <a:endParaRPr lang="pt-BR" sz="2400" dirty="0">
              <a:latin typeface="+mj-lt"/>
            </a:endParaRPr>
          </a:p>
          <a:p>
            <a:pPr algn="just">
              <a:lnSpc>
                <a:spcPct val="120000"/>
              </a:lnSpc>
            </a:pPr>
            <a:endParaRPr lang="pt-BR" sz="2400" dirty="0">
              <a:latin typeface="+mj-lt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i="1" dirty="0" err="1"/>
              <a:t>Long</a:t>
            </a:r>
            <a:r>
              <a:rPr lang="pt-BR" b="1" i="1" dirty="0"/>
              <a:t> Short </a:t>
            </a:r>
            <a:r>
              <a:rPr lang="pt-BR" b="1" i="1" dirty="0" err="1"/>
              <a:t>Term</a:t>
            </a:r>
            <a:r>
              <a:rPr lang="pt-BR" b="1" i="1" dirty="0"/>
              <a:t> </a:t>
            </a:r>
            <a:r>
              <a:rPr lang="pt-BR" b="1" i="1" dirty="0" err="1"/>
              <a:t>Memory</a:t>
            </a:r>
            <a:r>
              <a:rPr lang="pt-BR" b="1" i="1" dirty="0"/>
              <a:t> </a:t>
            </a:r>
            <a:r>
              <a:rPr lang="pt-BR" b="1" dirty="0"/>
              <a:t>(LSTM)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9FDA5D5-1C94-491E-BE04-19249CAB0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39</a:t>
            </a:fld>
            <a:endParaRPr lang="pt-BR" dirty="0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FF5149B4-1C5A-4F39-87FC-05FF531C84DA}"/>
              </a:ext>
            </a:extLst>
          </p:cNvPr>
          <p:cNvGrpSpPr/>
          <p:nvPr/>
        </p:nvGrpSpPr>
        <p:grpSpPr>
          <a:xfrm>
            <a:off x="3538537" y="2702032"/>
            <a:ext cx="5114925" cy="3324999"/>
            <a:chOff x="3538537" y="2223943"/>
            <a:chExt cx="5114925" cy="3324999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B812807D-FF5F-429C-B367-0F836AD306F1}"/>
                </a:ext>
              </a:extLst>
            </p:cNvPr>
            <p:cNvSpPr/>
            <p:nvPr/>
          </p:nvSpPr>
          <p:spPr>
            <a:xfrm>
              <a:off x="3538538" y="5271943"/>
              <a:ext cx="51149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200" b="1" dirty="0"/>
                <a:t>Fonte: MIT </a:t>
              </a:r>
              <a:r>
                <a:rPr lang="pt-BR" sz="1200" b="1" dirty="0" err="1"/>
                <a:t>Introduction</a:t>
              </a:r>
              <a:r>
                <a:rPr lang="pt-BR" sz="1200" b="1" dirty="0"/>
                <a:t> </a:t>
              </a:r>
              <a:r>
                <a:rPr lang="pt-BR" sz="1200" b="1" dirty="0" err="1"/>
                <a:t>to</a:t>
              </a:r>
              <a:r>
                <a:rPr lang="pt-BR" sz="1200" b="1" dirty="0"/>
                <a:t> Deep Learning</a:t>
              </a:r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8600CD6D-EEF0-4B51-8A49-A196D9F7B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38537" y="2223943"/>
              <a:ext cx="5114925" cy="30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131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RNN – </a:t>
            </a:r>
            <a:r>
              <a:rPr lang="pt-BR" b="1" i="1" dirty="0" err="1"/>
              <a:t>Recurrent</a:t>
            </a:r>
            <a:r>
              <a:rPr lang="pt-BR" b="1" i="1" dirty="0"/>
              <a:t>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C2144A0-6119-4E51-9BB3-C4B45F570F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3774"/>
                <a:ext cx="10515600" cy="2220257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pt-BR" sz="2400" dirty="0">
                    <a:latin typeface="+mj-lt"/>
                  </a:rPr>
                  <a:t>Por que utilizar redes neurais recorrentes?</a:t>
                </a:r>
              </a:p>
              <a:p>
                <a:pPr lvl="1" algn="just">
                  <a:lnSpc>
                    <a:spcPct val="120000"/>
                  </a:lnSpc>
                </a:pPr>
                <a:r>
                  <a:rPr lang="pt-BR" sz="1600" dirty="0">
                    <a:latin typeface="+mj-lt"/>
                  </a:rPr>
                  <a:t>As </a:t>
                </a:r>
                <a:r>
                  <a:rPr lang="pt-BR" sz="1600" b="1" dirty="0" err="1">
                    <a:latin typeface="+mj-lt"/>
                  </a:rPr>
                  <a:t>RNNs</a:t>
                </a:r>
                <a:r>
                  <a:rPr lang="pt-BR" sz="1600" dirty="0">
                    <a:latin typeface="+mj-lt"/>
                  </a:rPr>
                  <a:t> – </a:t>
                </a:r>
                <a:r>
                  <a:rPr lang="pt-BR" sz="1600" b="1" i="1" dirty="0" err="1">
                    <a:latin typeface="+mj-lt"/>
                  </a:rPr>
                  <a:t>Recurrent</a:t>
                </a:r>
                <a:r>
                  <a:rPr lang="pt-BR" sz="1600" b="1" i="1" dirty="0">
                    <a:latin typeface="+mj-lt"/>
                  </a:rPr>
                  <a:t> Neural Network </a:t>
                </a:r>
                <a:r>
                  <a:rPr lang="pt-BR" sz="1600" dirty="0">
                    <a:latin typeface="+mj-lt"/>
                  </a:rPr>
                  <a:t>– é um tipo de rede neural projetada para processar dados sequencias ou dados de uma série temporal, como sinais de áudio, texto ou vídeo;</a:t>
                </a:r>
              </a:p>
              <a:p>
                <a:pPr lvl="1" algn="just">
                  <a:lnSpc>
                    <a:spcPct val="120000"/>
                  </a:lnSpc>
                </a:pPr>
                <a:r>
                  <a:rPr lang="pt-BR" sz="1600" dirty="0">
                    <a:latin typeface="+mj-lt"/>
                  </a:rPr>
                  <a:t>Enquanto as </a:t>
                </a:r>
                <a:r>
                  <a:rPr lang="pt-BR" sz="1600" b="1" dirty="0" err="1">
                    <a:latin typeface="+mj-lt"/>
                  </a:rPr>
                  <a:t>CNNs</a:t>
                </a:r>
                <a:r>
                  <a:rPr lang="pt-BR" sz="1600" b="1" dirty="0">
                    <a:latin typeface="+mj-lt"/>
                  </a:rPr>
                  <a:t> – </a:t>
                </a:r>
                <a:r>
                  <a:rPr lang="pt-BR" sz="1600" b="1" i="1" dirty="0" err="1">
                    <a:latin typeface="+mj-lt"/>
                  </a:rPr>
                  <a:t>Convolutional</a:t>
                </a:r>
                <a:r>
                  <a:rPr lang="pt-BR" sz="1600" b="1" i="1" dirty="0">
                    <a:latin typeface="+mj-lt"/>
                  </a:rPr>
                  <a:t> Neural Network </a:t>
                </a:r>
                <a:r>
                  <a:rPr lang="pt-BR" sz="1600" dirty="0">
                    <a:latin typeface="+mj-lt"/>
                  </a:rPr>
                  <a:t>– são projetadas para processar dados em estrutura de grade, como imagens, as </a:t>
                </a:r>
                <a:r>
                  <a:rPr lang="pt-BR" sz="1600" dirty="0" err="1">
                    <a:latin typeface="+mj-lt"/>
                  </a:rPr>
                  <a:t>RNNs</a:t>
                </a:r>
                <a:r>
                  <a:rPr lang="pt-BR" sz="1600" dirty="0">
                    <a:latin typeface="+mj-lt"/>
                  </a:rPr>
                  <a:t> possuem uma estrutura recursiva de forma que sua saída em um instante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pt-BR" sz="1600" dirty="0">
                    <a:latin typeface="+mj-lt"/>
                  </a:rPr>
                  <a:t> seja utilizada como entrada no instante seguinte, permitindo que a rede contenha uma memoria;</a:t>
                </a:r>
              </a:p>
              <a:p>
                <a:pPr lvl="1" algn="just">
                  <a:lnSpc>
                    <a:spcPct val="120000"/>
                  </a:lnSpc>
                </a:pPr>
                <a:endParaRPr lang="pt-BR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C2144A0-6119-4E51-9BB3-C4B45F570F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3774"/>
                <a:ext cx="10515600" cy="2220257"/>
              </a:xfrm>
              <a:blipFill>
                <a:blip r:embed="rId2"/>
                <a:stretch>
                  <a:fillRect l="-812" t="-275" r="-2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áfico 3">
            <a:extLst>
              <a:ext uri="{FF2B5EF4-FFF2-40B4-BE49-F238E27FC236}">
                <a16:creationId xmlns:a16="http://schemas.microsoft.com/office/drawing/2014/main" id="{09FDA5D5-1C94-491E-BE04-19249CAB0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4</a:t>
            </a:fld>
            <a:endParaRPr lang="pt-BR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B54CE-0868-4D6D-9FDD-314D3606E086}"/>
              </a:ext>
            </a:extLst>
          </p:cNvPr>
          <p:cNvGrpSpPr/>
          <p:nvPr/>
        </p:nvGrpSpPr>
        <p:grpSpPr>
          <a:xfrm>
            <a:off x="6453316" y="3867305"/>
            <a:ext cx="4900484" cy="2854172"/>
            <a:chOff x="6453316" y="3867305"/>
            <a:chExt cx="4900484" cy="2854172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7134B7A8-9059-45F7-8F18-64E09CEE9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3316" y="3867305"/>
              <a:ext cx="4900484" cy="248389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F5288F69-5F45-4B5C-92FC-5D66E65C87E0}"/>
                </a:ext>
              </a:extLst>
            </p:cNvPr>
            <p:cNvSpPr/>
            <p:nvPr/>
          </p:nvSpPr>
          <p:spPr>
            <a:xfrm>
              <a:off x="6453316" y="6444478"/>
              <a:ext cx="490048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200" b="1" dirty="0"/>
                <a:t>Fonte: Redes Neurais – Simon </a:t>
              </a:r>
              <a:r>
                <a:rPr lang="pt-BR" sz="1200" b="1" dirty="0" err="1"/>
                <a:t>Haykin</a:t>
              </a:r>
              <a:endParaRPr lang="pt-BR" sz="1200" b="1" dirty="0"/>
            </a:p>
          </p:txBody>
        </p:sp>
      </p:grp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34B335AA-25EA-4749-931B-6F16B59E9EE0}"/>
              </a:ext>
            </a:extLst>
          </p:cNvPr>
          <p:cNvSpPr txBox="1">
            <a:spLocks/>
          </p:cNvSpPr>
          <p:nvPr/>
        </p:nvSpPr>
        <p:spPr>
          <a:xfrm>
            <a:off x="838200" y="3779491"/>
            <a:ext cx="5257800" cy="2220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20000"/>
              </a:lnSpc>
            </a:pPr>
            <a:r>
              <a:rPr lang="pt-BR" sz="1600" dirty="0">
                <a:latin typeface="+mj-lt"/>
              </a:rPr>
              <a:t>Desta forma, sua arquitetura permite que a rede possua uma memória, o que a torna adequada para modelar sequências, pois, cada saída atual depende do estado oculto anterior;</a:t>
            </a:r>
          </a:p>
          <a:p>
            <a:pPr lvl="1" algn="just">
              <a:lnSpc>
                <a:spcPct val="120000"/>
              </a:lnSpc>
            </a:pPr>
            <a:r>
              <a:rPr lang="pt-BR" sz="1600" dirty="0">
                <a:latin typeface="+mj-lt"/>
              </a:rPr>
              <a:t>As </a:t>
            </a:r>
            <a:r>
              <a:rPr lang="pt-BR" sz="1600" dirty="0" err="1">
                <a:latin typeface="+mj-lt"/>
              </a:rPr>
              <a:t>RNNs</a:t>
            </a:r>
            <a:r>
              <a:rPr lang="pt-BR" sz="1600" dirty="0">
                <a:latin typeface="+mj-lt"/>
              </a:rPr>
              <a:t> são frequentemente usadas para previsão de séries temporais, reconhecimento de voz e outras aplicações que serão vistas ao final desta aula.</a:t>
            </a:r>
          </a:p>
        </p:txBody>
      </p:sp>
    </p:spTree>
    <p:extLst>
      <p:ext uri="{BB962C8B-B14F-4D97-AF65-F5344CB8AC3E}">
        <p14:creationId xmlns:p14="http://schemas.microsoft.com/office/powerpoint/2010/main" val="41663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49461FB4-FF6C-4F01-B64C-A4DEEF126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930" y="1553774"/>
            <a:ext cx="10675279" cy="466237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sz="2400" dirty="0">
                <a:latin typeface="+mj-lt"/>
              </a:rPr>
              <a:t>1. Esquecimento (</a:t>
            </a:r>
            <a:r>
              <a:rPr lang="pt-BR" sz="2400" b="1" i="1" dirty="0" err="1">
                <a:latin typeface="+mj-lt"/>
              </a:rPr>
              <a:t>forget</a:t>
            </a:r>
            <a:r>
              <a:rPr lang="pt-BR" sz="2400" dirty="0">
                <a:latin typeface="+mj-lt"/>
              </a:rPr>
              <a:t>)</a:t>
            </a:r>
          </a:p>
          <a:p>
            <a:pPr algn="just">
              <a:lnSpc>
                <a:spcPct val="120000"/>
              </a:lnSpc>
            </a:pPr>
            <a:endParaRPr lang="pt-BR" sz="2400" dirty="0">
              <a:latin typeface="+mj-lt"/>
            </a:endParaRPr>
          </a:p>
          <a:p>
            <a:pPr algn="just">
              <a:lnSpc>
                <a:spcPct val="120000"/>
              </a:lnSpc>
            </a:pPr>
            <a:endParaRPr lang="pt-BR" sz="2400" dirty="0">
              <a:latin typeface="+mj-lt"/>
            </a:endParaRPr>
          </a:p>
          <a:p>
            <a:pPr algn="just">
              <a:lnSpc>
                <a:spcPct val="120000"/>
              </a:lnSpc>
            </a:pPr>
            <a:endParaRPr lang="pt-BR" sz="2400" dirty="0">
              <a:latin typeface="+mj-lt"/>
            </a:endParaRPr>
          </a:p>
          <a:p>
            <a:pPr algn="just">
              <a:lnSpc>
                <a:spcPct val="120000"/>
              </a:lnSpc>
            </a:pPr>
            <a:endParaRPr lang="pt-BR" sz="2400" dirty="0">
              <a:latin typeface="+mj-lt"/>
            </a:endParaRPr>
          </a:p>
          <a:p>
            <a:pPr algn="just">
              <a:lnSpc>
                <a:spcPct val="120000"/>
              </a:lnSpc>
            </a:pPr>
            <a:endParaRPr lang="pt-BR" sz="2400" dirty="0">
              <a:latin typeface="+mj-lt"/>
            </a:endParaRPr>
          </a:p>
          <a:p>
            <a:pPr algn="just">
              <a:lnSpc>
                <a:spcPct val="120000"/>
              </a:lnSpc>
            </a:pPr>
            <a:endParaRPr lang="pt-BR" sz="2400" dirty="0">
              <a:latin typeface="+mj-lt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i="1" dirty="0" err="1"/>
              <a:t>Long</a:t>
            </a:r>
            <a:r>
              <a:rPr lang="pt-BR" b="1" i="1" dirty="0"/>
              <a:t> Short </a:t>
            </a:r>
            <a:r>
              <a:rPr lang="pt-BR" b="1" i="1" dirty="0" err="1"/>
              <a:t>Term</a:t>
            </a:r>
            <a:r>
              <a:rPr lang="pt-BR" b="1" i="1" dirty="0"/>
              <a:t> </a:t>
            </a:r>
            <a:r>
              <a:rPr lang="pt-BR" b="1" i="1" dirty="0" err="1"/>
              <a:t>Memory</a:t>
            </a:r>
            <a:r>
              <a:rPr lang="pt-BR" b="1" i="1" dirty="0"/>
              <a:t> </a:t>
            </a:r>
            <a:r>
              <a:rPr lang="pt-BR" b="1" dirty="0"/>
              <a:t>(LSTM)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9FDA5D5-1C94-491E-BE04-19249CAB0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40</a:t>
            </a:fld>
            <a:endParaRPr lang="pt-BR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C46E5F2C-16DC-4CC9-A574-4883F9874C82}"/>
              </a:ext>
            </a:extLst>
          </p:cNvPr>
          <p:cNvGrpSpPr/>
          <p:nvPr/>
        </p:nvGrpSpPr>
        <p:grpSpPr>
          <a:xfrm>
            <a:off x="1926222" y="2158167"/>
            <a:ext cx="8339555" cy="4236999"/>
            <a:chOff x="1926222" y="2158167"/>
            <a:chExt cx="8339555" cy="4236999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F6DABE7E-6493-45D4-8B65-0B64308CB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26222" y="2158167"/>
              <a:ext cx="8339555" cy="3960000"/>
            </a:xfrm>
            <a:prstGeom prst="rect">
              <a:avLst/>
            </a:prstGeom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A487A8A6-1599-49F3-93D8-4994A1127013}"/>
                </a:ext>
              </a:extLst>
            </p:cNvPr>
            <p:cNvSpPr/>
            <p:nvPr/>
          </p:nvSpPr>
          <p:spPr>
            <a:xfrm>
              <a:off x="1926222" y="6118167"/>
              <a:ext cx="833955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200" b="1" dirty="0"/>
                <a:t>Fonte: Redes Neurais Recorrentes – Notas de Aula – UFG: Instituto de Informática.</a:t>
              </a: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EFF62D21-1184-49A5-9C52-2705185F8F25}"/>
              </a:ext>
            </a:extLst>
          </p:cNvPr>
          <p:cNvGrpSpPr/>
          <p:nvPr/>
        </p:nvGrpSpPr>
        <p:grpSpPr>
          <a:xfrm>
            <a:off x="6862119" y="1739733"/>
            <a:ext cx="1505994" cy="1468925"/>
            <a:chOff x="5151274" y="-1506960"/>
            <a:chExt cx="1034895" cy="4232322"/>
          </a:xfrm>
        </p:grpSpPr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CF8957FD-6393-4C24-BB59-90E1682ED239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 flipH="1">
              <a:off x="5151274" y="-417034"/>
              <a:ext cx="517447" cy="31423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spaço Reservado para Conteúdo 2">
              <a:extLst>
                <a:ext uri="{FF2B5EF4-FFF2-40B4-BE49-F238E27FC236}">
                  <a16:creationId xmlns:a16="http://schemas.microsoft.com/office/drawing/2014/main" id="{FECD5C64-53FF-4381-A055-61D43E1C4611}"/>
                </a:ext>
              </a:extLst>
            </p:cNvPr>
            <p:cNvSpPr txBox="1">
              <a:spLocks/>
            </p:cNvSpPr>
            <p:nvPr/>
          </p:nvSpPr>
          <p:spPr>
            <a:xfrm>
              <a:off x="5151274" y="-1506960"/>
              <a:ext cx="1034895" cy="108992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pt-BR" sz="1600" b="1" dirty="0" err="1">
                  <a:latin typeface="+mj-lt"/>
                </a:rPr>
                <a:t>Forget</a:t>
              </a:r>
              <a:r>
                <a:rPr lang="pt-BR" sz="1600" b="1" dirty="0">
                  <a:latin typeface="+mj-lt"/>
                </a:rPr>
                <a:t> Gate</a:t>
              </a:r>
            </a:p>
            <a:p>
              <a:pPr marL="0" indent="0" algn="ctr">
                <a:lnSpc>
                  <a:spcPct val="120000"/>
                </a:lnSpc>
                <a:buNone/>
              </a:pPr>
              <a:endParaRPr lang="pt-BR" sz="1600" b="1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985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49461FB4-FF6C-4F01-B64C-A4DEEF126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930" y="1553774"/>
            <a:ext cx="10675279" cy="466237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sz="2400" dirty="0">
                <a:latin typeface="+mj-lt"/>
              </a:rPr>
              <a:t>2. Armazenagem (</a:t>
            </a:r>
            <a:r>
              <a:rPr lang="pt-BR" sz="2400" b="1" i="1" dirty="0" err="1">
                <a:latin typeface="+mj-lt"/>
              </a:rPr>
              <a:t>store</a:t>
            </a:r>
            <a:r>
              <a:rPr lang="pt-BR" sz="2400" dirty="0">
                <a:latin typeface="+mj-lt"/>
              </a:rPr>
              <a:t>)</a:t>
            </a:r>
          </a:p>
          <a:p>
            <a:pPr algn="just">
              <a:lnSpc>
                <a:spcPct val="120000"/>
              </a:lnSpc>
            </a:pPr>
            <a:endParaRPr lang="pt-BR" sz="2400" dirty="0">
              <a:latin typeface="+mj-lt"/>
            </a:endParaRPr>
          </a:p>
          <a:p>
            <a:pPr algn="just">
              <a:lnSpc>
                <a:spcPct val="120000"/>
              </a:lnSpc>
            </a:pPr>
            <a:endParaRPr lang="pt-BR" sz="2400" dirty="0">
              <a:latin typeface="+mj-lt"/>
            </a:endParaRPr>
          </a:p>
          <a:p>
            <a:pPr algn="just">
              <a:lnSpc>
                <a:spcPct val="120000"/>
              </a:lnSpc>
            </a:pPr>
            <a:endParaRPr lang="pt-BR" sz="2400" dirty="0">
              <a:latin typeface="+mj-lt"/>
            </a:endParaRPr>
          </a:p>
          <a:p>
            <a:pPr algn="just">
              <a:lnSpc>
                <a:spcPct val="120000"/>
              </a:lnSpc>
            </a:pPr>
            <a:endParaRPr lang="pt-BR" sz="2400" dirty="0">
              <a:latin typeface="+mj-lt"/>
            </a:endParaRPr>
          </a:p>
          <a:p>
            <a:pPr algn="just">
              <a:lnSpc>
                <a:spcPct val="120000"/>
              </a:lnSpc>
            </a:pPr>
            <a:endParaRPr lang="pt-BR" sz="2400" dirty="0">
              <a:latin typeface="+mj-lt"/>
            </a:endParaRPr>
          </a:p>
          <a:p>
            <a:pPr algn="just">
              <a:lnSpc>
                <a:spcPct val="120000"/>
              </a:lnSpc>
            </a:pPr>
            <a:endParaRPr lang="pt-BR" sz="2400" dirty="0">
              <a:latin typeface="+mj-lt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i="1" dirty="0" err="1"/>
              <a:t>Long</a:t>
            </a:r>
            <a:r>
              <a:rPr lang="pt-BR" b="1" i="1" dirty="0"/>
              <a:t> Short </a:t>
            </a:r>
            <a:r>
              <a:rPr lang="pt-BR" b="1" i="1" dirty="0" err="1"/>
              <a:t>Term</a:t>
            </a:r>
            <a:r>
              <a:rPr lang="pt-BR" b="1" i="1" dirty="0"/>
              <a:t> </a:t>
            </a:r>
            <a:r>
              <a:rPr lang="pt-BR" b="1" i="1" dirty="0" err="1"/>
              <a:t>Memory</a:t>
            </a:r>
            <a:r>
              <a:rPr lang="pt-BR" b="1" i="1" dirty="0"/>
              <a:t> </a:t>
            </a:r>
            <a:r>
              <a:rPr lang="pt-BR" b="1" dirty="0"/>
              <a:t>(LSTM)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9FDA5D5-1C94-491E-BE04-19249CAB0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41</a:t>
            </a:fld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DABE7E-6493-45D4-8B65-0B64308CB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222" y="2158167"/>
            <a:ext cx="8339555" cy="3960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A487A8A6-1599-49F3-93D8-4994A1127013}"/>
              </a:ext>
            </a:extLst>
          </p:cNvPr>
          <p:cNvSpPr/>
          <p:nvPr/>
        </p:nvSpPr>
        <p:spPr>
          <a:xfrm>
            <a:off x="1926222" y="6118167"/>
            <a:ext cx="83395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b="1" dirty="0"/>
              <a:t>Fonte: Redes Neurais Recorrentes – Notas de Aula – UFG: Instituto de Informática.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0E56210-6CD2-45CF-9789-BA4C1914D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222" y="2240546"/>
            <a:ext cx="8339555" cy="3723649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E6517BB3-DCE4-4494-86E8-CCF9DBAE4F3B}"/>
              </a:ext>
            </a:extLst>
          </p:cNvPr>
          <p:cNvGrpSpPr/>
          <p:nvPr/>
        </p:nvGrpSpPr>
        <p:grpSpPr>
          <a:xfrm>
            <a:off x="6862119" y="1739733"/>
            <a:ext cx="1505994" cy="1819013"/>
            <a:chOff x="5151274" y="-1506960"/>
            <a:chExt cx="1034895" cy="5241009"/>
          </a:xfrm>
        </p:grpSpPr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D427C231-7308-49CC-9E46-B2F7725CCB4F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 flipH="1">
              <a:off x="5530555" y="-417034"/>
              <a:ext cx="138167" cy="41510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spaço Reservado para Conteúdo 2">
              <a:extLst>
                <a:ext uri="{FF2B5EF4-FFF2-40B4-BE49-F238E27FC236}">
                  <a16:creationId xmlns:a16="http://schemas.microsoft.com/office/drawing/2014/main" id="{D9CB19F7-29E7-48C3-B9F9-33D8B928C2AD}"/>
                </a:ext>
              </a:extLst>
            </p:cNvPr>
            <p:cNvSpPr txBox="1">
              <a:spLocks/>
            </p:cNvSpPr>
            <p:nvPr/>
          </p:nvSpPr>
          <p:spPr>
            <a:xfrm>
              <a:off x="5151274" y="-1506960"/>
              <a:ext cx="1034895" cy="108992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pt-BR" sz="1600" b="1" dirty="0">
                  <a:latin typeface="+mj-lt"/>
                </a:rPr>
                <a:t>Input Gate</a:t>
              </a:r>
            </a:p>
            <a:p>
              <a:pPr marL="0" indent="0" algn="ctr">
                <a:lnSpc>
                  <a:spcPct val="120000"/>
                </a:lnSpc>
                <a:buNone/>
              </a:pPr>
              <a:endParaRPr lang="pt-BR" sz="1600" b="1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019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49461FB4-FF6C-4F01-B64C-A4DEEF126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930" y="1553774"/>
            <a:ext cx="10675279" cy="466237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sz="2400" dirty="0">
                <a:latin typeface="+mj-lt"/>
              </a:rPr>
              <a:t>3. Atualizar (</a:t>
            </a:r>
            <a:r>
              <a:rPr lang="pt-BR" sz="2400" b="1" i="1" dirty="0" err="1">
                <a:latin typeface="+mj-lt"/>
              </a:rPr>
              <a:t>update</a:t>
            </a:r>
            <a:r>
              <a:rPr lang="pt-BR" sz="2400" dirty="0">
                <a:latin typeface="+mj-lt"/>
              </a:rPr>
              <a:t>)</a:t>
            </a:r>
          </a:p>
          <a:p>
            <a:pPr algn="just">
              <a:lnSpc>
                <a:spcPct val="120000"/>
              </a:lnSpc>
            </a:pPr>
            <a:endParaRPr lang="pt-BR" sz="2400" dirty="0">
              <a:latin typeface="+mj-lt"/>
            </a:endParaRPr>
          </a:p>
          <a:p>
            <a:pPr algn="just">
              <a:lnSpc>
                <a:spcPct val="120000"/>
              </a:lnSpc>
            </a:pPr>
            <a:endParaRPr lang="pt-BR" sz="2400" dirty="0">
              <a:latin typeface="+mj-lt"/>
            </a:endParaRPr>
          </a:p>
          <a:p>
            <a:pPr algn="just">
              <a:lnSpc>
                <a:spcPct val="120000"/>
              </a:lnSpc>
            </a:pPr>
            <a:endParaRPr lang="pt-BR" sz="2400" dirty="0">
              <a:latin typeface="+mj-lt"/>
            </a:endParaRPr>
          </a:p>
          <a:p>
            <a:pPr algn="just">
              <a:lnSpc>
                <a:spcPct val="120000"/>
              </a:lnSpc>
            </a:pPr>
            <a:endParaRPr lang="pt-BR" sz="2400" dirty="0">
              <a:latin typeface="+mj-lt"/>
            </a:endParaRPr>
          </a:p>
          <a:p>
            <a:pPr algn="just">
              <a:lnSpc>
                <a:spcPct val="120000"/>
              </a:lnSpc>
            </a:pPr>
            <a:endParaRPr lang="pt-BR" sz="2400" dirty="0">
              <a:latin typeface="+mj-lt"/>
            </a:endParaRPr>
          </a:p>
          <a:p>
            <a:pPr algn="just">
              <a:lnSpc>
                <a:spcPct val="120000"/>
              </a:lnSpc>
            </a:pPr>
            <a:endParaRPr lang="pt-BR" sz="2400" dirty="0">
              <a:latin typeface="+mj-lt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i="1" dirty="0" err="1"/>
              <a:t>Long</a:t>
            </a:r>
            <a:r>
              <a:rPr lang="pt-BR" b="1" i="1" dirty="0"/>
              <a:t> Short </a:t>
            </a:r>
            <a:r>
              <a:rPr lang="pt-BR" b="1" i="1" dirty="0" err="1"/>
              <a:t>Term</a:t>
            </a:r>
            <a:r>
              <a:rPr lang="pt-BR" b="1" i="1" dirty="0"/>
              <a:t> </a:t>
            </a:r>
            <a:r>
              <a:rPr lang="pt-BR" b="1" i="1" dirty="0" err="1"/>
              <a:t>Memory</a:t>
            </a:r>
            <a:r>
              <a:rPr lang="pt-BR" b="1" i="1" dirty="0"/>
              <a:t> </a:t>
            </a:r>
            <a:r>
              <a:rPr lang="pt-BR" b="1" dirty="0"/>
              <a:t>(LSTM)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9FDA5D5-1C94-491E-BE04-19249CAB0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42</a:t>
            </a:fld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DABE7E-6493-45D4-8B65-0B64308CB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222" y="2158167"/>
            <a:ext cx="8339555" cy="3960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A487A8A6-1599-49F3-93D8-4994A1127013}"/>
              </a:ext>
            </a:extLst>
          </p:cNvPr>
          <p:cNvSpPr/>
          <p:nvPr/>
        </p:nvSpPr>
        <p:spPr>
          <a:xfrm>
            <a:off x="1926222" y="6118167"/>
            <a:ext cx="83395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b="1" dirty="0"/>
              <a:t>Fonte: Redes Neurais Recorrentes – Notas de Aula – UFG: Instituto de Informática.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0E56210-6CD2-45CF-9789-BA4C1914D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222" y="2240546"/>
            <a:ext cx="8339554" cy="372364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339BCBD-884E-455E-97A8-CD311DA045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6221" y="2302544"/>
            <a:ext cx="8339555" cy="3588803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9BCAD689-17CE-4BE4-9E08-0EC47AFA4C1D}"/>
              </a:ext>
            </a:extLst>
          </p:cNvPr>
          <p:cNvGrpSpPr/>
          <p:nvPr/>
        </p:nvGrpSpPr>
        <p:grpSpPr>
          <a:xfrm>
            <a:off x="6862119" y="1739733"/>
            <a:ext cx="1505994" cy="2016721"/>
            <a:chOff x="5151274" y="-1506960"/>
            <a:chExt cx="1034895" cy="5810652"/>
          </a:xfrm>
        </p:grpSpPr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94C207E7-927D-4841-AFCC-2646677C7789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 flipH="1">
              <a:off x="5530555" y="-417034"/>
              <a:ext cx="138167" cy="47207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spaço Reservado para Conteúdo 2">
              <a:extLst>
                <a:ext uri="{FF2B5EF4-FFF2-40B4-BE49-F238E27FC236}">
                  <a16:creationId xmlns:a16="http://schemas.microsoft.com/office/drawing/2014/main" id="{D3B98092-CF09-4918-9405-E1B533854E68}"/>
                </a:ext>
              </a:extLst>
            </p:cNvPr>
            <p:cNvSpPr txBox="1">
              <a:spLocks/>
            </p:cNvSpPr>
            <p:nvPr/>
          </p:nvSpPr>
          <p:spPr>
            <a:xfrm>
              <a:off x="5151274" y="-1506960"/>
              <a:ext cx="1034895" cy="108992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pt-BR" sz="1600" b="1" dirty="0" err="1">
                  <a:latin typeface="+mj-lt"/>
                </a:rPr>
                <a:t>Cell</a:t>
              </a:r>
              <a:r>
                <a:rPr lang="pt-BR" sz="1600" b="1" dirty="0">
                  <a:latin typeface="+mj-lt"/>
                </a:rPr>
                <a:t> Gate</a:t>
              </a:r>
            </a:p>
            <a:p>
              <a:pPr marL="0" indent="0" algn="ctr">
                <a:lnSpc>
                  <a:spcPct val="120000"/>
                </a:lnSpc>
                <a:buNone/>
              </a:pPr>
              <a:endParaRPr lang="pt-BR" sz="1600" b="1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018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49461FB4-FF6C-4F01-B64C-A4DEEF126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930" y="1553774"/>
            <a:ext cx="10675279" cy="466237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sz="2400" dirty="0">
                <a:latin typeface="+mj-lt"/>
              </a:rPr>
              <a:t>3. Saída (</a:t>
            </a:r>
            <a:r>
              <a:rPr lang="pt-BR" sz="2400" b="1" i="1" dirty="0">
                <a:latin typeface="+mj-lt"/>
              </a:rPr>
              <a:t>output</a:t>
            </a:r>
            <a:r>
              <a:rPr lang="pt-BR" sz="2400" dirty="0">
                <a:latin typeface="+mj-lt"/>
              </a:rPr>
              <a:t>)</a:t>
            </a:r>
          </a:p>
          <a:p>
            <a:pPr algn="just">
              <a:lnSpc>
                <a:spcPct val="120000"/>
              </a:lnSpc>
            </a:pPr>
            <a:endParaRPr lang="pt-BR" sz="2400" dirty="0">
              <a:latin typeface="+mj-lt"/>
            </a:endParaRPr>
          </a:p>
          <a:p>
            <a:pPr algn="just">
              <a:lnSpc>
                <a:spcPct val="120000"/>
              </a:lnSpc>
            </a:pPr>
            <a:endParaRPr lang="pt-BR" sz="2400" dirty="0">
              <a:latin typeface="+mj-lt"/>
            </a:endParaRPr>
          </a:p>
          <a:p>
            <a:pPr algn="just">
              <a:lnSpc>
                <a:spcPct val="120000"/>
              </a:lnSpc>
            </a:pPr>
            <a:endParaRPr lang="pt-BR" sz="2400" dirty="0">
              <a:latin typeface="+mj-lt"/>
            </a:endParaRPr>
          </a:p>
          <a:p>
            <a:pPr algn="just">
              <a:lnSpc>
                <a:spcPct val="120000"/>
              </a:lnSpc>
            </a:pPr>
            <a:endParaRPr lang="pt-BR" sz="2400" dirty="0">
              <a:latin typeface="+mj-lt"/>
            </a:endParaRPr>
          </a:p>
          <a:p>
            <a:pPr algn="just">
              <a:lnSpc>
                <a:spcPct val="120000"/>
              </a:lnSpc>
            </a:pPr>
            <a:endParaRPr lang="pt-BR" sz="2400" dirty="0">
              <a:latin typeface="+mj-lt"/>
            </a:endParaRPr>
          </a:p>
          <a:p>
            <a:pPr algn="just">
              <a:lnSpc>
                <a:spcPct val="120000"/>
              </a:lnSpc>
            </a:pPr>
            <a:endParaRPr lang="pt-BR" sz="2400" dirty="0">
              <a:latin typeface="+mj-lt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i="1" dirty="0" err="1"/>
              <a:t>Long</a:t>
            </a:r>
            <a:r>
              <a:rPr lang="pt-BR" b="1" i="1" dirty="0"/>
              <a:t> Short </a:t>
            </a:r>
            <a:r>
              <a:rPr lang="pt-BR" b="1" i="1" dirty="0" err="1"/>
              <a:t>Term</a:t>
            </a:r>
            <a:r>
              <a:rPr lang="pt-BR" b="1" i="1" dirty="0"/>
              <a:t> </a:t>
            </a:r>
            <a:r>
              <a:rPr lang="pt-BR" b="1" i="1" dirty="0" err="1"/>
              <a:t>Memory</a:t>
            </a:r>
            <a:r>
              <a:rPr lang="pt-BR" b="1" i="1" dirty="0"/>
              <a:t> </a:t>
            </a:r>
            <a:r>
              <a:rPr lang="pt-BR" b="1" dirty="0"/>
              <a:t>(LSTM)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9FDA5D5-1C94-491E-BE04-19249CAB0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43</a:t>
            </a:fld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DABE7E-6493-45D4-8B65-0B64308CB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222" y="2158167"/>
            <a:ext cx="8339555" cy="3960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A487A8A6-1599-49F3-93D8-4994A1127013}"/>
              </a:ext>
            </a:extLst>
          </p:cNvPr>
          <p:cNvSpPr/>
          <p:nvPr/>
        </p:nvSpPr>
        <p:spPr>
          <a:xfrm>
            <a:off x="1926222" y="6118167"/>
            <a:ext cx="83395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b="1" dirty="0"/>
              <a:t>Fonte: Redes Neurais Recorrentes – Notas de Aula – UFG: Instituto de Informática.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07BE8307-70BB-46E3-94F7-84CA485FA39F}"/>
              </a:ext>
            </a:extLst>
          </p:cNvPr>
          <p:cNvGrpSpPr/>
          <p:nvPr/>
        </p:nvGrpSpPr>
        <p:grpSpPr>
          <a:xfrm>
            <a:off x="2034746" y="2271989"/>
            <a:ext cx="8130746" cy="3752178"/>
            <a:chOff x="2034746" y="2271989"/>
            <a:chExt cx="8130746" cy="375217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C1877467-B616-46F1-A465-AD16CC4F7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34746" y="2271989"/>
              <a:ext cx="8130746" cy="375217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aixaDeTexto 7">
                  <a:extLst>
                    <a:ext uri="{FF2B5EF4-FFF2-40B4-BE49-F238E27FC236}">
                      <a16:creationId xmlns:a16="http://schemas.microsoft.com/office/drawing/2014/main" id="{D8A13AE3-6511-4562-9017-21B4382042E1}"/>
                    </a:ext>
                  </a:extLst>
                </p:cNvPr>
                <p:cNvSpPr txBox="1"/>
                <p:nvPr/>
              </p:nvSpPr>
              <p:spPr>
                <a:xfrm>
                  <a:off x="2034746" y="2652535"/>
                  <a:ext cx="3624649" cy="31393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dirty="0"/>
                    <a:t>Primeiro, determina-se quais partes do </a:t>
                  </a:r>
                  <a:r>
                    <a:rPr lang="pt-BR" b="1" dirty="0" err="1"/>
                    <a:t>cell</a:t>
                  </a:r>
                  <a:r>
                    <a:rPr lang="pt-BR" b="1" dirty="0"/>
                    <a:t> </a:t>
                  </a:r>
                  <a:r>
                    <a:rPr lang="pt-BR" b="1" dirty="0" err="1"/>
                    <a:t>state</a:t>
                  </a:r>
                  <a:r>
                    <a:rPr lang="pt-BR" b="1" dirty="0"/>
                    <a:t> </a:t>
                  </a:r>
                  <a:r>
                    <a:rPr lang="pt-BR" dirty="0"/>
                    <a:t>será enviado para a saída.</a:t>
                  </a:r>
                </a:p>
                <a:p>
                  <a:endParaRPr lang="pt-BR" dirty="0"/>
                </a:p>
                <a:p>
                  <a:r>
                    <a:rPr lang="pt-BR" dirty="0"/>
                    <a:t>Então, usa-se uma tangente hiperbólica para gerar saídas que serão </a:t>
                  </a:r>
                  <a:r>
                    <a:rPr lang="pt-BR" b="1" dirty="0"/>
                    <a:t>multiplicadas</a:t>
                  </a:r>
                  <a:r>
                    <a:rPr lang="pt-BR" dirty="0"/>
                    <a:t> pelo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endParaRPr lang="pt-BR" b="0" dirty="0"/>
                </a:p>
                <a:p>
                  <a:endParaRPr lang="pt-BR" dirty="0"/>
                </a:p>
                <a:p>
                  <a:r>
                    <a:rPr lang="pt-BR" dirty="0"/>
                    <a:t>Exemplo:</a:t>
                  </a:r>
                </a:p>
                <a:p>
                  <a:r>
                    <a:rPr lang="pt-BR" dirty="0"/>
                    <a:t>Prediz que a próxima palavra irá seguir o novo gênero.</a:t>
                  </a:r>
                </a:p>
              </p:txBody>
            </p:sp>
          </mc:Choice>
          <mc:Fallback xmlns="">
            <p:sp>
              <p:nvSpPr>
                <p:cNvPr id="8" name="CaixaDeTexto 7">
                  <a:extLst>
                    <a:ext uri="{FF2B5EF4-FFF2-40B4-BE49-F238E27FC236}">
                      <a16:creationId xmlns:a16="http://schemas.microsoft.com/office/drawing/2014/main" id="{D8A13AE3-6511-4562-9017-21B4382042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4746" y="2652535"/>
                  <a:ext cx="3624649" cy="3139321"/>
                </a:xfrm>
                <a:prstGeom prst="rect">
                  <a:avLst/>
                </a:prstGeom>
                <a:blipFill>
                  <a:blip r:embed="rId6"/>
                  <a:stretch>
                    <a:fillRect l="-1515" t="-971" b="-2136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9BCAD689-17CE-4BE4-9E08-0EC47AFA4C1D}"/>
              </a:ext>
            </a:extLst>
          </p:cNvPr>
          <p:cNvGrpSpPr/>
          <p:nvPr/>
        </p:nvGrpSpPr>
        <p:grpSpPr>
          <a:xfrm>
            <a:off x="6862118" y="1739733"/>
            <a:ext cx="1837039" cy="1588353"/>
            <a:chOff x="5151274" y="-1506960"/>
            <a:chExt cx="1262384" cy="4576422"/>
          </a:xfrm>
        </p:grpSpPr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94C207E7-927D-4841-AFCC-2646677C7789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5668722" y="-417034"/>
              <a:ext cx="744936" cy="3486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spaço Reservado para Conteúdo 2">
              <a:extLst>
                <a:ext uri="{FF2B5EF4-FFF2-40B4-BE49-F238E27FC236}">
                  <a16:creationId xmlns:a16="http://schemas.microsoft.com/office/drawing/2014/main" id="{D3B98092-CF09-4918-9405-E1B533854E68}"/>
                </a:ext>
              </a:extLst>
            </p:cNvPr>
            <p:cNvSpPr txBox="1">
              <a:spLocks/>
            </p:cNvSpPr>
            <p:nvPr/>
          </p:nvSpPr>
          <p:spPr>
            <a:xfrm>
              <a:off x="5151274" y="-1506960"/>
              <a:ext cx="1034895" cy="108992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pt-BR" sz="1600" b="1" dirty="0">
                  <a:latin typeface="+mj-lt"/>
                </a:rPr>
                <a:t>Output Gate</a:t>
              </a:r>
            </a:p>
            <a:p>
              <a:pPr marL="0" indent="0" algn="ctr">
                <a:lnSpc>
                  <a:spcPct val="120000"/>
                </a:lnSpc>
                <a:buNone/>
              </a:pPr>
              <a:endParaRPr lang="pt-BR" sz="1600" b="1" dirty="0">
                <a:latin typeface="+mj-lt"/>
              </a:endParaRP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C2578013-37FC-4912-BD9B-2BCB2FFA1DEE}"/>
              </a:ext>
            </a:extLst>
          </p:cNvPr>
          <p:cNvGrpSpPr/>
          <p:nvPr/>
        </p:nvGrpSpPr>
        <p:grpSpPr>
          <a:xfrm>
            <a:off x="9358183" y="2652535"/>
            <a:ext cx="2305065" cy="2735011"/>
            <a:chOff x="4602165" y="-4492218"/>
            <a:chExt cx="1584004" cy="7880215"/>
          </a:xfrm>
        </p:grpSpPr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9C1AD1CF-AC55-4984-8A62-68AF1145304D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 flipV="1">
              <a:off x="4602165" y="-4492218"/>
              <a:ext cx="549109" cy="54327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Espaço Reservado para Conteúdo 2">
              <a:extLst>
                <a:ext uri="{FF2B5EF4-FFF2-40B4-BE49-F238E27FC236}">
                  <a16:creationId xmlns:a16="http://schemas.microsoft.com/office/drawing/2014/main" id="{04770E90-27DA-4A25-A9F7-6E8CFFFFE82D}"/>
                </a:ext>
              </a:extLst>
            </p:cNvPr>
            <p:cNvSpPr txBox="1">
              <a:spLocks/>
            </p:cNvSpPr>
            <p:nvPr/>
          </p:nvSpPr>
          <p:spPr>
            <a:xfrm>
              <a:off x="5151274" y="-1506960"/>
              <a:ext cx="1034895" cy="489495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pt-BR" sz="1200" b="1" dirty="0">
                  <a:latin typeface="+mj-lt"/>
                </a:rPr>
                <a:t>Controla as informações que estão codificadas no estado da célula e que serão enviadas para o próximo estado de tempo.</a:t>
              </a:r>
            </a:p>
            <a:p>
              <a:pPr marL="0" indent="0" algn="ctr">
                <a:lnSpc>
                  <a:spcPct val="120000"/>
                </a:lnSpc>
                <a:buNone/>
              </a:pPr>
              <a:endParaRPr lang="pt-BR" sz="1200" b="1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266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i="1" dirty="0" err="1"/>
              <a:t>Long</a:t>
            </a:r>
            <a:r>
              <a:rPr lang="pt-BR" b="1" i="1" dirty="0"/>
              <a:t> Short </a:t>
            </a:r>
            <a:r>
              <a:rPr lang="pt-BR" b="1" i="1" dirty="0" err="1"/>
              <a:t>Term</a:t>
            </a:r>
            <a:r>
              <a:rPr lang="pt-BR" b="1" i="1" dirty="0"/>
              <a:t> </a:t>
            </a:r>
            <a:r>
              <a:rPr lang="pt-BR" b="1" i="1" dirty="0" err="1"/>
              <a:t>Memory</a:t>
            </a:r>
            <a:r>
              <a:rPr lang="pt-BR" b="1" i="1" dirty="0"/>
              <a:t> </a:t>
            </a:r>
            <a:r>
              <a:rPr lang="pt-BR" b="1" dirty="0"/>
              <a:t>(LSTM)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9FDA5D5-1C94-491E-BE04-19249CAB0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44</a:t>
            </a:fld>
            <a:endParaRPr lang="pt-BR" dirty="0"/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E1BA030C-9765-492B-936A-4954A53921C2}"/>
              </a:ext>
            </a:extLst>
          </p:cNvPr>
          <p:cNvGrpSpPr/>
          <p:nvPr/>
        </p:nvGrpSpPr>
        <p:grpSpPr>
          <a:xfrm>
            <a:off x="2906397" y="1848877"/>
            <a:ext cx="6379203" cy="4487741"/>
            <a:chOff x="2906397" y="1848877"/>
            <a:chExt cx="6379203" cy="4487741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A487A8A6-1599-49F3-93D8-4994A1127013}"/>
                </a:ext>
              </a:extLst>
            </p:cNvPr>
            <p:cNvSpPr/>
            <p:nvPr/>
          </p:nvSpPr>
          <p:spPr>
            <a:xfrm>
              <a:off x="2906397" y="6059619"/>
              <a:ext cx="637920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200" b="1" dirty="0"/>
                <a:t>Fonte: MIT </a:t>
              </a:r>
              <a:r>
                <a:rPr lang="pt-BR" sz="1200" b="1" dirty="0" err="1"/>
                <a:t>Introduction</a:t>
              </a:r>
              <a:r>
                <a:rPr lang="pt-BR" sz="1200" b="1" dirty="0"/>
                <a:t> </a:t>
              </a:r>
              <a:r>
                <a:rPr lang="pt-BR" sz="1200" b="1" dirty="0" err="1"/>
                <a:t>to</a:t>
              </a:r>
              <a:r>
                <a:rPr lang="pt-BR" sz="1200" b="1" dirty="0"/>
                <a:t> Deep Learning</a:t>
              </a:r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2F960B4C-CC31-4665-B856-5CE4C3BFE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06397" y="1848877"/>
              <a:ext cx="6379203" cy="4150197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12E624C-6E23-47A3-BB0A-F2ABB9B736AC}"/>
              </a:ext>
            </a:extLst>
          </p:cNvPr>
          <p:cNvGrpSpPr/>
          <p:nvPr/>
        </p:nvGrpSpPr>
        <p:grpSpPr>
          <a:xfrm>
            <a:off x="373712" y="2123448"/>
            <a:ext cx="3259173" cy="2160228"/>
            <a:chOff x="4779722" y="-5209646"/>
            <a:chExt cx="2239652" cy="6224129"/>
          </a:xfrm>
        </p:grpSpPr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02AE0246-95D7-4694-B81F-3DE42E1A046D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 flipV="1">
              <a:off x="6458943" y="-4373402"/>
              <a:ext cx="560431" cy="22758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Espaço Reservado para Conteúdo 2">
              <a:extLst>
                <a:ext uri="{FF2B5EF4-FFF2-40B4-BE49-F238E27FC236}">
                  <a16:creationId xmlns:a16="http://schemas.microsoft.com/office/drawing/2014/main" id="{34CE56B2-737A-4E70-8514-F8F8C8C5DA5C}"/>
                </a:ext>
              </a:extLst>
            </p:cNvPr>
            <p:cNvSpPr txBox="1">
              <a:spLocks/>
            </p:cNvSpPr>
            <p:nvPr/>
          </p:nvSpPr>
          <p:spPr>
            <a:xfrm>
              <a:off x="4779722" y="-5209646"/>
              <a:ext cx="1679221" cy="622412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pt-BR" sz="1400" b="1" dirty="0">
                  <a:latin typeface="+mj-lt"/>
                </a:rPr>
                <a:t>Portanto, como podem capturar e controlar o que pode ser armazenado nas células e o que será transmitido, as LSTM conseguem capturar as dependências de longo prazo e minimizar o problema de </a:t>
              </a:r>
              <a:r>
                <a:rPr lang="pt-BR" sz="1400" b="1" i="1" dirty="0" err="1">
                  <a:latin typeface="+mj-lt"/>
                </a:rPr>
                <a:t>vanishing</a:t>
              </a:r>
              <a:r>
                <a:rPr lang="pt-BR" sz="1400" b="1" dirty="0">
                  <a:latin typeface="+mj-lt"/>
                </a:rPr>
                <a:t>!</a:t>
              </a:r>
            </a:p>
            <a:p>
              <a:pPr marL="0" indent="0" algn="ctr">
                <a:lnSpc>
                  <a:spcPct val="120000"/>
                </a:lnSpc>
                <a:buNone/>
              </a:pPr>
              <a:endParaRPr lang="pt-BR" sz="1400" b="1" dirty="0">
                <a:latin typeface="+mj-lt"/>
              </a:endParaRPr>
            </a:p>
          </p:txBody>
        </p:sp>
      </p:grpSp>
      <p:pic>
        <p:nvPicPr>
          <p:cNvPr id="11" name="Picture 2" descr="Click Here Button - Free image on Pixabay">
            <a:hlinkClick r:id="rId5"/>
            <a:extLst>
              <a:ext uri="{FF2B5EF4-FFF2-40B4-BE49-F238E27FC236}">
                <a16:creationId xmlns:a16="http://schemas.microsoft.com/office/drawing/2014/main" id="{666D81B1-3A2C-4CEC-BB8B-6CEBD7F46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582" y="1848877"/>
            <a:ext cx="1047235" cy="97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25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LSTM: </a:t>
            </a:r>
            <a:r>
              <a:rPr lang="pt-BR" b="1" dirty="0" err="1"/>
              <a:t>Gradient</a:t>
            </a:r>
            <a:r>
              <a:rPr lang="pt-BR" b="1" dirty="0"/>
              <a:t> </a:t>
            </a:r>
            <a:r>
              <a:rPr lang="pt-BR" b="1" dirty="0" err="1"/>
              <a:t>Flow</a:t>
            </a:r>
            <a:endParaRPr lang="pt-BR" b="1"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9FDA5D5-1C94-491E-BE04-19249CAB0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45</a:t>
            </a:fld>
            <a:endParaRPr lang="pt-BR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AB6E103F-473E-4B25-8BCF-6E06796F4D0D}"/>
              </a:ext>
            </a:extLst>
          </p:cNvPr>
          <p:cNvGrpSpPr/>
          <p:nvPr/>
        </p:nvGrpSpPr>
        <p:grpSpPr>
          <a:xfrm>
            <a:off x="990312" y="1690690"/>
            <a:ext cx="10211375" cy="4307233"/>
            <a:chOff x="990312" y="1690690"/>
            <a:chExt cx="10211375" cy="4307233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A487A8A6-1599-49F3-93D8-4994A1127013}"/>
                </a:ext>
              </a:extLst>
            </p:cNvPr>
            <p:cNvSpPr/>
            <p:nvPr/>
          </p:nvSpPr>
          <p:spPr>
            <a:xfrm>
              <a:off x="990313" y="5720924"/>
              <a:ext cx="1021137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200" b="1" dirty="0"/>
                <a:t>Fonte: MIT </a:t>
              </a:r>
              <a:r>
                <a:rPr lang="pt-BR" sz="1200" b="1" dirty="0" err="1"/>
                <a:t>Introduction</a:t>
              </a:r>
              <a:r>
                <a:rPr lang="pt-BR" sz="1200" b="1" dirty="0"/>
                <a:t> </a:t>
              </a:r>
              <a:r>
                <a:rPr lang="pt-BR" sz="1200" b="1" dirty="0" err="1"/>
                <a:t>to</a:t>
              </a:r>
              <a:r>
                <a:rPr lang="pt-BR" sz="1200" b="1" dirty="0"/>
                <a:t> Deep Learning</a:t>
              </a:r>
            </a:p>
          </p:txBody>
        </p:sp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D8C6141D-107E-4171-B979-19DA909D7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0312" y="1690690"/>
              <a:ext cx="10211375" cy="4030234"/>
            </a:xfrm>
            <a:prstGeom prst="rect">
              <a:avLst/>
            </a:prstGeom>
          </p:spPr>
        </p:pic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24302632-F135-4620-89CC-5BD1842D69A5}"/>
              </a:ext>
            </a:extLst>
          </p:cNvPr>
          <p:cNvGrpSpPr/>
          <p:nvPr/>
        </p:nvGrpSpPr>
        <p:grpSpPr>
          <a:xfrm>
            <a:off x="7084540" y="617338"/>
            <a:ext cx="4733744" cy="1698908"/>
            <a:chOff x="3133486" y="-8038157"/>
            <a:chExt cx="3252953" cy="4894957"/>
          </a:xfrm>
        </p:grpSpPr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02C67A6E-7065-4B02-A793-5C552A64EAFE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>
              <a:off x="3133486" y="-5590679"/>
              <a:ext cx="625203" cy="7666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Espaço Reservado para Conteúdo 2">
              <a:extLst>
                <a:ext uri="{FF2B5EF4-FFF2-40B4-BE49-F238E27FC236}">
                  <a16:creationId xmlns:a16="http://schemas.microsoft.com/office/drawing/2014/main" id="{785FB7DB-9C3A-4321-A517-AA95E28D04F5}"/>
                </a:ext>
              </a:extLst>
            </p:cNvPr>
            <p:cNvSpPr txBox="1">
              <a:spLocks/>
            </p:cNvSpPr>
            <p:nvPr/>
          </p:nvSpPr>
          <p:spPr>
            <a:xfrm>
              <a:off x="3758689" y="-8038157"/>
              <a:ext cx="2627750" cy="489495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lnSpc>
                  <a:spcPct val="120000"/>
                </a:lnSpc>
                <a:buNone/>
              </a:pPr>
              <a:r>
                <a:rPr lang="pt-BR" sz="1200" b="1" dirty="0">
                  <a:latin typeface="+mj-lt"/>
                </a:rPr>
                <a:t>Refere-se à capacidade dessas redes de evitar o problema do desaparecimento do gradiente (</a:t>
              </a:r>
              <a:r>
                <a:rPr lang="pt-BR" sz="1200" b="1" i="1" dirty="0" err="1">
                  <a:latin typeface="+mj-lt"/>
                </a:rPr>
                <a:t>vanishing</a:t>
              </a:r>
              <a:r>
                <a:rPr lang="pt-BR" sz="1200" b="1" i="1" dirty="0">
                  <a:latin typeface="+mj-lt"/>
                </a:rPr>
                <a:t> </a:t>
              </a:r>
              <a:r>
                <a:rPr lang="pt-BR" sz="1200" b="1" i="1" dirty="0" err="1">
                  <a:latin typeface="+mj-lt"/>
                </a:rPr>
                <a:t>gradient</a:t>
              </a:r>
              <a:r>
                <a:rPr lang="pt-BR" sz="1200" b="1" dirty="0">
                  <a:latin typeface="+mj-lt"/>
                </a:rPr>
                <a:t>) durante o treinamento. Destaca o fato de que, nas LSTM, o fluxo de gradientes é mantido ao longo das células de memória, o que permite que o modelo aprenda dependências temporais de longo prazo sem perder informações importantes.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667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LSTM: Principais características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9FDA5D5-1C94-491E-BE04-19249CAB0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46</a:t>
            </a:fld>
            <a:endParaRPr lang="pt-BR" dirty="0"/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478FF3DB-94B2-47B7-87BA-E6D3DB2B2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3774"/>
            <a:ext cx="10515600" cy="3660777"/>
          </a:xfrm>
        </p:spPr>
        <p:txBody>
          <a:bodyPr>
            <a:noAutofit/>
          </a:bodyPr>
          <a:lstStyle/>
          <a:p>
            <a:pPr marL="457200" indent="-457200" algn="just">
              <a:lnSpc>
                <a:spcPct val="120000"/>
              </a:lnSpc>
              <a:buAutoNum type="arabicPeriod"/>
            </a:pPr>
            <a:r>
              <a:rPr lang="pt-BR" sz="2400" dirty="0">
                <a:latin typeface="+mj-lt"/>
              </a:rPr>
              <a:t>Mantém as células de estado (</a:t>
            </a:r>
            <a:r>
              <a:rPr lang="pt-BR" sz="2400" b="1" i="1" dirty="0" err="1">
                <a:latin typeface="+mj-lt"/>
              </a:rPr>
              <a:t>cell</a:t>
            </a:r>
            <a:r>
              <a:rPr lang="pt-BR" sz="2400" b="1" i="1" dirty="0">
                <a:latin typeface="+mj-lt"/>
              </a:rPr>
              <a:t> </a:t>
            </a:r>
            <a:r>
              <a:rPr lang="pt-BR" sz="2400" b="1" i="1" dirty="0" err="1">
                <a:latin typeface="+mj-lt"/>
              </a:rPr>
              <a:t>state</a:t>
            </a:r>
            <a:r>
              <a:rPr lang="pt-BR" sz="2400" dirty="0">
                <a:latin typeface="+mj-lt"/>
              </a:rPr>
              <a:t>) separadas do que enviado para a saída;</a:t>
            </a:r>
          </a:p>
          <a:p>
            <a:pPr marL="457200" indent="-457200" algn="just">
              <a:lnSpc>
                <a:spcPct val="120000"/>
              </a:lnSpc>
              <a:buAutoNum type="arabicPeriod"/>
            </a:pPr>
            <a:r>
              <a:rPr lang="pt-BR" sz="2400" dirty="0">
                <a:latin typeface="+mj-lt"/>
              </a:rPr>
              <a:t>Os </a:t>
            </a:r>
            <a:r>
              <a:rPr lang="pt-BR" sz="2400" b="1" i="1" dirty="0" err="1">
                <a:latin typeface="+mj-lt"/>
              </a:rPr>
              <a:t>gates</a:t>
            </a:r>
            <a:r>
              <a:rPr lang="pt-BR" sz="2400" dirty="0">
                <a:latin typeface="+mj-lt"/>
              </a:rPr>
              <a:t> controlam o fluxo de informação;</a:t>
            </a:r>
          </a:p>
          <a:p>
            <a:pPr marL="914400" lvl="1" indent="-457200" algn="just">
              <a:lnSpc>
                <a:spcPct val="120000"/>
              </a:lnSpc>
              <a:buAutoNum type="arabicPeriod"/>
            </a:pPr>
            <a:r>
              <a:rPr lang="pt-BR" sz="2000" dirty="0">
                <a:latin typeface="+mj-lt"/>
              </a:rPr>
              <a:t>Descartam as informações classificadas como irrelevantes;</a:t>
            </a:r>
          </a:p>
          <a:p>
            <a:pPr marL="914400" lvl="1" indent="-457200" algn="just">
              <a:lnSpc>
                <a:spcPct val="120000"/>
              </a:lnSpc>
              <a:buAutoNum type="arabicPeriod"/>
            </a:pPr>
            <a:r>
              <a:rPr lang="pt-BR" sz="2000" dirty="0">
                <a:latin typeface="+mj-lt"/>
              </a:rPr>
              <a:t>Armazenam as informações relevantes recebidas;</a:t>
            </a:r>
          </a:p>
          <a:p>
            <a:pPr marL="914400" lvl="1" indent="-457200" algn="just">
              <a:lnSpc>
                <a:spcPct val="120000"/>
              </a:lnSpc>
              <a:buAutoNum type="arabicPeriod"/>
            </a:pPr>
            <a:r>
              <a:rPr lang="pt-BR" sz="2000" dirty="0">
                <a:latin typeface="+mj-lt"/>
              </a:rPr>
              <a:t>Atualizam as células de estado;</a:t>
            </a:r>
          </a:p>
          <a:p>
            <a:pPr marL="914400" lvl="1" indent="-457200" algn="just">
              <a:lnSpc>
                <a:spcPct val="120000"/>
              </a:lnSpc>
              <a:buAutoNum type="arabicPeriod"/>
            </a:pPr>
            <a:r>
              <a:rPr lang="pt-BR" sz="2000" dirty="0">
                <a:latin typeface="+mj-lt"/>
              </a:rPr>
              <a:t>Pelas saídas (output) retornam os valores filtrados das células de estado.</a:t>
            </a:r>
          </a:p>
          <a:p>
            <a:pPr marL="457200" indent="-457200" algn="just">
              <a:lnSpc>
                <a:spcPct val="120000"/>
              </a:lnSpc>
              <a:buAutoNum type="arabicPeriod"/>
            </a:pPr>
            <a:r>
              <a:rPr lang="pt-BR" sz="2400" b="1" i="1" dirty="0" err="1">
                <a:latin typeface="+mj-lt"/>
              </a:rPr>
              <a:t>Backpropagation</a:t>
            </a:r>
            <a:r>
              <a:rPr lang="pt-BR" sz="2400" b="1" i="1" dirty="0">
                <a:latin typeface="+mj-lt"/>
              </a:rPr>
              <a:t> </a:t>
            </a:r>
            <a:r>
              <a:rPr lang="pt-BR" sz="2400" b="1" i="1" dirty="0" err="1">
                <a:latin typeface="+mj-lt"/>
              </a:rPr>
              <a:t>though</a:t>
            </a:r>
            <a:r>
              <a:rPr lang="pt-BR" sz="2400" b="1" i="1" dirty="0">
                <a:latin typeface="+mj-lt"/>
              </a:rPr>
              <a:t> time </a:t>
            </a:r>
            <a:r>
              <a:rPr lang="pt-BR" sz="2400" dirty="0">
                <a:latin typeface="+mj-lt"/>
              </a:rPr>
              <a:t>(BTT) com o </a:t>
            </a:r>
            <a:r>
              <a:rPr lang="pt-BR" sz="2400" b="1" i="1" dirty="0" err="1">
                <a:latin typeface="+mj-lt"/>
              </a:rPr>
              <a:t>uninterrupted</a:t>
            </a:r>
            <a:r>
              <a:rPr lang="pt-BR" sz="2400" b="1" i="1" dirty="0">
                <a:latin typeface="+mj-lt"/>
              </a:rPr>
              <a:t> gradiente </a:t>
            </a:r>
            <a:r>
              <a:rPr lang="pt-BR" sz="2400" b="1" i="1" dirty="0" err="1">
                <a:latin typeface="+mj-lt"/>
              </a:rPr>
              <a:t>flow</a:t>
            </a:r>
            <a:r>
              <a:rPr lang="pt-BR" sz="2400" b="1" i="1" dirty="0">
                <a:latin typeface="+mj-lt"/>
              </a:rPr>
              <a:t> </a:t>
            </a:r>
            <a:r>
              <a:rPr lang="pt-BR" sz="2400" dirty="0">
                <a:latin typeface="+mj-lt"/>
              </a:rPr>
              <a:t>(fluxo de gradiente ininterrupto);</a:t>
            </a:r>
          </a:p>
        </p:txBody>
      </p:sp>
    </p:spTree>
    <p:extLst>
      <p:ext uri="{BB962C8B-B14F-4D97-AF65-F5344CB8AC3E}">
        <p14:creationId xmlns:p14="http://schemas.microsoft.com/office/powerpoint/2010/main" val="2550296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GRU – </a:t>
            </a:r>
            <a:r>
              <a:rPr lang="pt-BR" b="1" i="1" dirty="0" err="1"/>
              <a:t>Gated</a:t>
            </a:r>
            <a:r>
              <a:rPr lang="pt-BR" b="1" i="1" dirty="0"/>
              <a:t> </a:t>
            </a:r>
            <a:r>
              <a:rPr lang="pt-BR" b="1" i="1" dirty="0" err="1"/>
              <a:t>Recurrent</a:t>
            </a:r>
            <a:r>
              <a:rPr lang="pt-BR" b="1" i="1" dirty="0"/>
              <a:t> Unit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9FDA5D5-1C94-491E-BE04-19249CAB0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47</a:t>
            </a:fld>
            <a:endParaRPr lang="pt-BR" dirty="0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80896153-341F-4CBD-AA5A-161022EA45B7}"/>
              </a:ext>
            </a:extLst>
          </p:cNvPr>
          <p:cNvGrpSpPr/>
          <p:nvPr/>
        </p:nvGrpSpPr>
        <p:grpSpPr>
          <a:xfrm>
            <a:off x="1699183" y="1594853"/>
            <a:ext cx="8793634" cy="4694876"/>
            <a:chOff x="1699183" y="1594853"/>
            <a:chExt cx="8793634" cy="4694876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55E2BDC3-F8F5-40C2-8E24-8BD299C99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99183" y="1594853"/>
              <a:ext cx="8793634" cy="4351254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13FD182C-64D9-427A-8D6D-D3326646F6BB}"/>
                </a:ext>
              </a:extLst>
            </p:cNvPr>
            <p:cNvSpPr/>
            <p:nvPr/>
          </p:nvSpPr>
          <p:spPr>
            <a:xfrm>
              <a:off x="1699183" y="6012730"/>
              <a:ext cx="879363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200" b="1" dirty="0"/>
                <a:t>Fonte: Redes Neurais Recorrentes – Notas de Aula – UFG: Instituto de Informática.</a:t>
              </a:r>
            </a:p>
          </p:txBody>
        </p:sp>
      </p:grpSp>
      <p:pic>
        <p:nvPicPr>
          <p:cNvPr id="10" name="Picture 2" descr="Click Here Button - Free image on Pixabay">
            <a:hlinkClick r:id="rId5"/>
            <a:extLst>
              <a:ext uri="{FF2B5EF4-FFF2-40B4-BE49-F238E27FC236}">
                <a16:creationId xmlns:a16="http://schemas.microsoft.com/office/drawing/2014/main" id="{9EB6D7B2-A205-4B9F-A15E-E1953BBF6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81" y="1611172"/>
            <a:ext cx="1047235" cy="97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F7EE55E6-2D55-4878-BE91-59E11BED9881}"/>
              </a:ext>
            </a:extLst>
          </p:cNvPr>
          <p:cNvCxnSpPr/>
          <p:nvPr/>
        </p:nvCxnSpPr>
        <p:spPr>
          <a:xfrm>
            <a:off x="1837037" y="2454876"/>
            <a:ext cx="460495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90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LSTM vs. GRU</a:t>
            </a:r>
            <a:endParaRPr lang="pt-BR" b="1" i="1"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9FDA5D5-1C94-491E-BE04-19249CAB0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48</a:t>
            </a:fld>
            <a:endParaRPr lang="pt-BR" dirty="0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0DDA36F1-B1DD-4939-A20D-BDE65CF29A88}"/>
              </a:ext>
            </a:extLst>
          </p:cNvPr>
          <p:cNvGrpSpPr/>
          <p:nvPr/>
        </p:nvGrpSpPr>
        <p:grpSpPr>
          <a:xfrm>
            <a:off x="990313" y="2431240"/>
            <a:ext cx="10211374" cy="2700886"/>
            <a:chOff x="990313" y="2217056"/>
            <a:chExt cx="10211374" cy="2700886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8638ADA-0D14-4336-BF0C-69A8CA477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50532" y="2217056"/>
              <a:ext cx="9490936" cy="2423887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CF45DAB-89DD-46B3-8117-F5E566781BAE}"/>
                </a:ext>
              </a:extLst>
            </p:cNvPr>
            <p:cNvSpPr/>
            <p:nvPr/>
          </p:nvSpPr>
          <p:spPr>
            <a:xfrm>
              <a:off x="990313" y="4640943"/>
              <a:ext cx="1021137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200" b="1" dirty="0"/>
                <a:t>Fonte: MIT </a:t>
              </a:r>
              <a:r>
                <a:rPr lang="pt-BR" sz="1200" b="1" dirty="0" err="1"/>
                <a:t>Introduction</a:t>
              </a:r>
              <a:r>
                <a:rPr lang="pt-BR" sz="1200" b="1" dirty="0"/>
                <a:t> </a:t>
              </a:r>
              <a:r>
                <a:rPr lang="pt-BR" sz="1200" b="1" dirty="0" err="1"/>
                <a:t>to</a:t>
              </a:r>
              <a:r>
                <a:rPr lang="pt-BR" sz="1200" b="1" dirty="0"/>
                <a:t> Deep Learning</a:t>
              </a:r>
            </a:p>
          </p:txBody>
        </p:sp>
      </p:grpSp>
      <p:pic>
        <p:nvPicPr>
          <p:cNvPr id="11" name="Picture 2" descr="Click Here Button - Free image on Pixabay">
            <a:hlinkClick r:id="rId5"/>
            <a:extLst>
              <a:ext uri="{FF2B5EF4-FFF2-40B4-BE49-F238E27FC236}">
                <a16:creationId xmlns:a16="http://schemas.microsoft.com/office/drawing/2014/main" id="{C5472D47-2CF8-4F24-B5E3-F0A1E436D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233" y="1339427"/>
            <a:ext cx="1047235" cy="97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585E36-DAD0-4A8E-B0E3-3897FC32FD6D}"/>
              </a:ext>
            </a:extLst>
          </p:cNvPr>
          <p:cNvSpPr txBox="1"/>
          <p:nvPr/>
        </p:nvSpPr>
        <p:spPr>
          <a:xfrm>
            <a:off x="8328454" y="1644524"/>
            <a:ext cx="1465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Animação -&gt;</a:t>
            </a:r>
          </a:p>
        </p:txBody>
      </p:sp>
    </p:spTree>
    <p:extLst>
      <p:ext uri="{BB962C8B-B14F-4D97-AF65-F5344CB8AC3E}">
        <p14:creationId xmlns:p14="http://schemas.microsoft.com/office/powerpoint/2010/main" val="32433162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LSTM vs. GRU</a:t>
            </a:r>
            <a:endParaRPr lang="pt-BR" b="1" i="1"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9FDA5D5-1C94-491E-BE04-19249CAB0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49</a:t>
            </a:fld>
            <a:endParaRPr lang="pt-BR" dirty="0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4275DFD6-A273-41D8-9769-EAE122C15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3774"/>
            <a:ext cx="10515600" cy="3660777"/>
          </a:xfrm>
        </p:spPr>
        <p:txBody>
          <a:bodyPr>
            <a:noAutofit/>
          </a:bodyPr>
          <a:lstStyle/>
          <a:p>
            <a:pPr marL="457200" indent="-457200" algn="just">
              <a:lnSpc>
                <a:spcPct val="120000"/>
              </a:lnSpc>
              <a:buAutoNum type="arabicPeriod"/>
            </a:pPr>
            <a:r>
              <a:rPr lang="pt-BR" sz="2000" b="1" dirty="0">
                <a:latin typeface="+mj-lt"/>
              </a:rPr>
              <a:t>LSTM</a:t>
            </a:r>
            <a:r>
              <a:rPr lang="pt-BR" sz="2000" dirty="0">
                <a:latin typeface="+mj-lt"/>
              </a:rPr>
              <a:t>: As células LSTM possuem </a:t>
            </a:r>
            <a:r>
              <a:rPr lang="pt-BR" sz="2000" b="1" u="sng" dirty="0">
                <a:latin typeface="+mj-lt"/>
              </a:rPr>
              <a:t>três portas</a:t>
            </a:r>
            <a:r>
              <a:rPr lang="pt-BR" sz="2000" dirty="0">
                <a:latin typeface="+mj-lt"/>
              </a:rPr>
              <a:t>: a porta de entrada (</a:t>
            </a:r>
            <a:r>
              <a:rPr lang="pt-BR" sz="2000" b="1" i="1" dirty="0">
                <a:latin typeface="+mj-lt"/>
              </a:rPr>
              <a:t>input </a:t>
            </a:r>
            <a:r>
              <a:rPr lang="pt-BR" sz="2000" b="1" i="1" dirty="0" err="1">
                <a:latin typeface="+mj-lt"/>
              </a:rPr>
              <a:t>gate</a:t>
            </a:r>
            <a:r>
              <a:rPr lang="pt-BR" sz="2000" dirty="0">
                <a:latin typeface="+mj-lt"/>
              </a:rPr>
              <a:t>), a porta de esquecimento (</a:t>
            </a:r>
            <a:r>
              <a:rPr lang="pt-BR" sz="2000" b="1" i="1" dirty="0" err="1">
                <a:latin typeface="+mj-lt"/>
              </a:rPr>
              <a:t>forget</a:t>
            </a:r>
            <a:r>
              <a:rPr lang="pt-BR" sz="2000" b="1" i="1" dirty="0">
                <a:latin typeface="+mj-lt"/>
              </a:rPr>
              <a:t> </a:t>
            </a:r>
            <a:r>
              <a:rPr lang="pt-BR" sz="2000" b="1" i="1" dirty="0" err="1">
                <a:latin typeface="+mj-lt"/>
              </a:rPr>
              <a:t>gate</a:t>
            </a:r>
            <a:r>
              <a:rPr lang="pt-BR" sz="2000" dirty="0">
                <a:latin typeface="+mj-lt"/>
              </a:rPr>
              <a:t>) e a porta de saída (</a:t>
            </a:r>
            <a:r>
              <a:rPr lang="pt-BR" sz="2000" b="1" i="1" dirty="0">
                <a:latin typeface="+mj-lt"/>
              </a:rPr>
              <a:t>output </a:t>
            </a:r>
            <a:r>
              <a:rPr lang="pt-BR" sz="2000" b="1" i="1" dirty="0" err="1">
                <a:latin typeface="+mj-lt"/>
              </a:rPr>
              <a:t>gate</a:t>
            </a:r>
            <a:r>
              <a:rPr lang="pt-BR" sz="2000" dirty="0">
                <a:latin typeface="+mj-lt"/>
              </a:rPr>
              <a:t>). Essas portas controlam a adição, remoção e saída de informações no estado da célula. Além disso, a LSTM possui dois estados: o estado da célula (</a:t>
            </a:r>
            <a:r>
              <a:rPr lang="pt-BR" sz="2000" b="1" i="1" dirty="0">
                <a:latin typeface="+mj-lt"/>
              </a:rPr>
              <a:t>c-</a:t>
            </a:r>
            <a:r>
              <a:rPr lang="pt-BR" sz="2000" b="1" i="1" dirty="0" err="1">
                <a:latin typeface="+mj-lt"/>
              </a:rPr>
              <a:t>state</a:t>
            </a:r>
            <a:r>
              <a:rPr lang="pt-BR" sz="2000" dirty="0">
                <a:latin typeface="+mj-lt"/>
              </a:rPr>
              <a:t>) e o estado oculto (</a:t>
            </a:r>
            <a:r>
              <a:rPr lang="pt-BR" sz="2000" b="1" i="1" dirty="0">
                <a:latin typeface="+mj-lt"/>
              </a:rPr>
              <a:t>h-</a:t>
            </a:r>
            <a:r>
              <a:rPr lang="pt-BR" sz="2000" b="1" i="1" dirty="0" err="1">
                <a:latin typeface="+mj-lt"/>
              </a:rPr>
              <a:t>state</a:t>
            </a:r>
            <a:r>
              <a:rPr lang="pt-BR" sz="2000" dirty="0">
                <a:latin typeface="+mj-lt"/>
              </a:rPr>
              <a:t>);</a:t>
            </a:r>
          </a:p>
          <a:p>
            <a:pPr marL="457200" indent="-457200" algn="just">
              <a:lnSpc>
                <a:spcPct val="120000"/>
              </a:lnSpc>
              <a:buAutoNum type="arabicPeriod"/>
            </a:pPr>
            <a:endParaRPr lang="pt-BR" sz="2000" dirty="0">
              <a:latin typeface="+mj-lt"/>
            </a:endParaRPr>
          </a:p>
          <a:p>
            <a:pPr marL="457200" indent="-457200" algn="just">
              <a:lnSpc>
                <a:spcPct val="120000"/>
              </a:lnSpc>
              <a:buAutoNum type="arabicPeriod"/>
            </a:pPr>
            <a:r>
              <a:rPr lang="pt-BR" sz="2000" b="1" dirty="0">
                <a:latin typeface="+mj-lt"/>
              </a:rPr>
              <a:t>GRU</a:t>
            </a:r>
            <a:r>
              <a:rPr lang="pt-BR" sz="2000" dirty="0">
                <a:latin typeface="+mj-lt"/>
              </a:rPr>
              <a:t>: As células GRU têm apenas </a:t>
            </a:r>
            <a:r>
              <a:rPr lang="pt-BR" sz="2000" b="1" u="sng" dirty="0">
                <a:latin typeface="+mj-lt"/>
              </a:rPr>
              <a:t>duas portas</a:t>
            </a:r>
            <a:r>
              <a:rPr lang="pt-BR" sz="2000" dirty="0">
                <a:latin typeface="+mj-lt"/>
              </a:rPr>
              <a:t>: a porta de atualização (</a:t>
            </a:r>
            <a:r>
              <a:rPr lang="pt-BR" sz="2000" b="1" i="1" dirty="0" err="1">
                <a:latin typeface="+mj-lt"/>
              </a:rPr>
              <a:t>update</a:t>
            </a:r>
            <a:r>
              <a:rPr lang="pt-BR" sz="2000" b="1" i="1" dirty="0">
                <a:latin typeface="+mj-lt"/>
              </a:rPr>
              <a:t> </a:t>
            </a:r>
            <a:r>
              <a:rPr lang="pt-BR" sz="2000" b="1" i="1" dirty="0" err="1">
                <a:latin typeface="+mj-lt"/>
              </a:rPr>
              <a:t>gate</a:t>
            </a:r>
            <a:r>
              <a:rPr lang="pt-BR" sz="2000" dirty="0">
                <a:latin typeface="+mj-lt"/>
              </a:rPr>
              <a:t>) e a porta de redefinição (</a:t>
            </a:r>
            <a:r>
              <a:rPr lang="pt-BR" sz="2000" b="1" i="1" dirty="0">
                <a:latin typeface="+mj-lt"/>
              </a:rPr>
              <a:t>reset </a:t>
            </a:r>
            <a:r>
              <a:rPr lang="pt-BR" sz="2000" b="1" i="1" dirty="0" err="1">
                <a:latin typeface="+mj-lt"/>
              </a:rPr>
              <a:t>gate</a:t>
            </a:r>
            <a:r>
              <a:rPr lang="pt-BR" sz="2000" dirty="0">
                <a:latin typeface="+mj-lt"/>
              </a:rPr>
              <a:t>). A porta de atualização combina as funções das portas de entrada e esquecimento da LSTM, enquanto a porta de redefinição controla a combinação de informações passadas com as novas. A GRU possui apenas um estado, o estado oculto (</a:t>
            </a:r>
            <a:r>
              <a:rPr lang="pt-BR" sz="2000" b="1" i="1" dirty="0">
                <a:latin typeface="+mj-lt"/>
              </a:rPr>
              <a:t>h-</a:t>
            </a:r>
            <a:r>
              <a:rPr lang="pt-BR" sz="2000" b="1" i="1" dirty="0" err="1">
                <a:latin typeface="+mj-lt"/>
              </a:rPr>
              <a:t>state</a:t>
            </a:r>
            <a:r>
              <a:rPr lang="pt-BR" sz="2000" dirty="0">
                <a:latin typeface="+mj-lt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773850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RNN – </a:t>
            </a:r>
            <a:r>
              <a:rPr lang="pt-BR" b="1" i="1" dirty="0" err="1"/>
              <a:t>Recurrent</a:t>
            </a:r>
            <a:r>
              <a:rPr lang="pt-BR" b="1" i="1" dirty="0"/>
              <a:t> Neural Network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2144A0-6119-4E51-9BB3-C4B45F57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3774"/>
            <a:ext cx="10515600" cy="2220257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</a:pPr>
            <a:r>
              <a:rPr lang="pt-BR" sz="2400" dirty="0">
                <a:latin typeface="+mj-lt"/>
              </a:rPr>
              <a:t>Outros exemplos de aplicação:</a:t>
            </a:r>
          </a:p>
          <a:p>
            <a:pPr lvl="1" algn="just">
              <a:lnSpc>
                <a:spcPct val="120000"/>
              </a:lnSpc>
            </a:pPr>
            <a:r>
              <a:rPr lang="pt-BR" sz="2000" i="1" dirty="0">
                <a:latin typeface="+mj-lt"/>
              </a:rPr>
              <a:t>“ The books </a:t>
            </a:r>
            <a:r>
              <a:rPr lang="pt-BR" sz="2000" i="1" dirty="0" err="1">
                <a:latin typeface="+mj-lt"/>
              </a:rPr>
              <a:t>on</a:t>
            </a:r>
            <a:r>
              <a:rPr lang="pt-BR" sz="2000" i="1" dirty="0">
                <a:latin typeface="+mj-lt"/>
              </a:rPr>
              <a:t> </a:t>
            </a:r>
            <a:r>
              <a:rPr lang="pt-BR" sz="2000" i="1" dirty="0" err="1">
                <a:latin typeface="+mj-lt"/>
              </a:rPr>
              <a:t>the</a:t>
            </a:r>
            <a:r>
              <a:rPr lang="pt-BR" sz="2000" i="1" dirty="0">
                <a:latin typeface="+mj-lt"/>
              </a:rPr>
              <a:t> </a:t>
            </a:r>
            <a:r>
              <a:rPr lang="pt-BR" sz="2000" i="1" dirty="0" err="1">
                <a:latin typeface="+mj-lt"/>
              </a:rPr>
              <a:t>table</a:t>
            </a:r>
            <a:r>
              <a:rPr lang="pt-BR" sz="2000" i="1" dirty="0">
                <a:latin typeface="+mj-lt"/>
              </a:rPr>
              <a:t>.” </a:t>
            </a:r>
            <a:r>
              <a:rPr lang="pt-BR" sz="2000" dirty="0">
                <a:latin typeface="+mj-lt"/>
              </a:rPr>
              <a:t>– processamento de texto;</a:t>
            </a:r>
          </a:p>
          <a:p>
            <a:pPr lvl="2" algn="just">
              <a:lnSpc>
                <a:spcPct val="120000"/>
              </a:lnSpc>
            </a:pPr>
            <a:r>
              <a:rPr lang="pt-BR" sz="1600" dirty="0">
                <a:latin typeface="+mj-lt"/>
              </a:rPr>
              <a:t>Obs.: atualmente, utiliza-se as </a:t>
            </a:r>
            <a:r>
              <a:rPr lang="pt-BR" sz="1600" b="1" i="1" dirty="0">
                <a:latin typeface="+mj-lt"/>
              </a:rPr>
              <a:t>redes </a:t>
            </a:r>
            <a:r>
              <a:rPr lang="pt-BR" sz="1600" b="1" i="1" dirty="0" err="1">
                <a:latin typeface="+mj-lt"/>
              </a:rPr>
              <a:t>transformers</a:t>
            </a:r>
            <a:r>
              <a:rPr lang="pt-BR" sz="1600" b="1" i="1" dirty="0">
                <a:latin typeface="+mj-lt"/>
              </a:rPr>
              <a:t> (</a:t>
            </a:r>
            <a:r>
              <a:rPr lang="pt-BR" sz="1600" b="1" i="1" dirty="0">
                <a:latin typeface="+mj-lt"/>
                <a:hlinkClick r:id="rId2"/>
              </a:rPr>
              <a:t>artigo</a:t>
            </a:r>
            <a:r>
              <a:rPr lang="pt-BR" sz="1600" b="1" i="1" dirty="0">
                <a:latin typeface="+mj-lt"/>
              </a:rPr>
              <a:t>) </a:t>
            </a:r>
            <a:r>
              <a:rPr lang="pt-BR" sz="1600" dirty="0">
                <a:latin typeface="+mj-lt"/>
              </a:rPr>
              <a:t>para aplicações de processamento de texto (Chat GPT).</a:t>
            </a:r>
          </a:p>
          <a:p>
            <a:pPr lvl="1" algn="just">
              <a:lnSpc>
                <a:spcPct val="120000"/>
              </a:lnSpc>
            </a:pPr>
            <a:r>
              <a:rPr lang="pt-BR" sz="2000" dirty="0">
                <a:latin typeface="+mj-lt"/>
              </a:rPr>
              <a:t>Interpretação de sinais aplicados na medicina, ou seja, análises que são obtidas com identificação de padrões no tempo;</a:t>
            </a:r>
          </a:p>
          <a:p>
            <a:pPr lvl="1" algn="just">
              <a:lnSpc>
                <a:spcPct val="120000"/>
              </a:lnSpc>
            </a:pPr>
            <a:r>
              <a:rPr lang="pt-BR" sz="2000" dirty="0">
                <a:latin typeface="+mj-lt"/>
              </a:rPr>
              <a:t>Análises de sinais de áudio;</a:t>
            </a:r>
          </a:p>
          <a:p>
            <a:pPr lvl="1" algn="just">
              <a:lnSpc>
                <a:spcPct val="120000"/>
              </a:lnSpc>
            </a:pPr>
            <a:r>
              <a:rPr lang="pt-BR" sz="2000" i="1" dirty="0">
                <a:latin typeface="+mj-lt"/>
              </a:rPr>
              <a:t>Music </a:t>
            </a:r>
            <a:r>
              <a:rPr lang="pt-BR" sz="2000" i="1" dirty="0" err="1">
                <a:latin typeface="+mj-lt"/>
              </a:rPr>
              <a:t>Generation</a:t>
            </a:r>
            <a:r>
              <a:rPr lang="pt-BR" sz="2000" dirty="0">
                <a:latin typeface="+mj-lt"/>
              </a:rPr>
              <a:t>;</a:t>
            </a:r>
          </a:p>
          <a:p>
            <a:pPr lvl="1" algn="just">
              <a:lnSpc>
                <a:spcPct val="120000"/>
              </a:lnSpc>
            </a:pPr>
            <a:endParaRPr lang="pt-BR" sz="1600" dirty="0">
              <a:latin typeface="+mj-lt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9FDA5D5-1C94-491E-BE04-19249CAB08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5</a:t>
            </a:fld>
            <a:endParaRPr lang="pt-BR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D960E94-1186-4BF5-9FF3-10F5383DA80F}"/>
              </a:ext>
            </a:extLst>
          </p:cNvPr>
          <p:cNvGrpSpPr/>
          <p:nvPr/>
        </p:nvGrpSpPr>
        <p:grpSpPr>
          <a:xfrm>
            <a:off x="6319451" y="4215510"/>
            <a:ext cx="4582297" cy="2636159"/>
            <a:chOff x="7874080" y="3546055"/>
            <a:chExt cx="3479720" cy="1937258"/>
          </a:xfrm>
        </p:grpSpPr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AE0427FE-5A42-4E9E-81BB-2FE1737A16CB}"/>
                </a:ext>
              </a:extLst>
            </p:cNvPr>
            <p:cNvSpPr/>
            <p:nvPr/>
          </p:nvSpPr>
          <p:spPr>
            <a:xfrm>
              <a:off x="7874080" y="5206314"/>
              <a:ext cx="347972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200" b="1" dirty="0"/>
                <a:t>Fonte: Internet</a:t>
              </a:r>
            </a:p>
          </p:txBody>
        </p:sp>
        <p:pic>
          <p:nvPicPr>
            <p:cNvPr id="1026" name="Picture 2" descr="Exame - Eletrocardiograma - Clínica Blues - Todas as Especialidades, Um  Lugar">
              <a:extLst>
                <a:ext uri="{FF2B5EF4-FFF2-40B4-BE49-F238E27FC236}">
                  <a16:creationId xmlns:a16="http://schemas.microsoft.com/office/drawing/2014/main" id="{E8BBDB86-D718-43BC-874E-64CC4A610F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4080" y="3546055"/>
              <a:ext cx="3479720" cy="1660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A7836834-4036-42F1-A994-8A9E7C1670D2}"/>
              </a:ext>
            </a:extLst>
          </p:cNvPr>
          <p:cNvGrpSpPr/>
          <p:nvPr/>
        </p:nvGrpSpPr>
        <p:grpSpPr>
          <a:xfrm>
            <a:off x="1290252" y="4733490"/>
            <a:ext cx="2857500" cy="1888815"/>
            <a:chOff x="1553347" y="4162578"/>
            <a:chExt cx="2857500" cy="1888815"/>
          </a:xfrm>
        </p:grpSpPr>
        <p:pic>
          <p:nvPicPr>
            <p:cNvPr id="1028" name="Picture 4" descr="Recurrent Neural Network - Deep Learning for Audio Classification p.6 -  YouTube">
              <a:extLst>
                <a:ext uri="{FF2B5EF4-FFF2-40B4-BE49-F238E27FC236}">
                  <a16:creationId xmlns:a16="http://schemas.microsoft.com/office/drawing/2014/main" id="{ED903702-3F18-4971-A7A2-62938D9748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3347" y="4162578"/>
              <a:ext cx="2857500" cy="160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EAB2D420-A692-4EF7-969F-22F44A5992C0}"/>
                </a:ext>
              </a:extLst>
            </p:cNvPr>
            <p:cNvSpPr/>
            <p:nvPr/>
          </p:nvSpPr>
          <p:spPr>
            <a:xfrm>
              <a:off x="1553347" y="5774394"/>
              <a:ext cx="28575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200" b="1" dirty="0"/>
                <a:t>Fonte: Internet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154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LSTM vs. GRU</a:t>
            </a:r>
            <a:endParaRPr lang="pt-BR" b="1" i="1"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9FDA5D5-1C94-491E-BE04-19249CAB0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50</a:t>
            </a:fld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C645126-1F7C-456E-9882-C21646593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682" y="1748354"/>
            <a:ext cx="3508657" cy="4009894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DC7F61D1-5E6A-40DC-A915-A35C8CF9A199}"/>
              </a:ext>
            </a:extLst>
          </p:cNvPr>
          <p:cNvGrpSpPr/>
          <p:nvPr/>
        </p:nvGrpSpPr>
        <p:grpSpPr>
          <a:xfrm>
            <a:off x="5543936" y="1748354"/>
            <a:ext cx="5501257" cy="4009893"/>
            <a:chOff x="5543936" y="1748354"/>
            <a:chExt cx="5501257" cy="4009893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B0A7BEB4-74DC-4310-AB3B-1456C1344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43936" y="1748354"/>
              <a:ext cx="5501257" cy="4009893"/>
            </a:xfrm>
            <a:prstGeom prst="rect">
              <a:avLst/>
            </a:prstGeom>
          </p:spPr>
        </p:pic>
        <p:pic>
          <p:nvPicPr>
            <p:cNvPr id="1026" name="Picture 2" descr="Click Here Button - Free image on Pixabay">
              <a:hlinkClick r:id="rId6"/>
              <a:extLst>
                <a:ext uri="{FF2B5EF4-FFF2-40B4-BE49-F238E27FC236}">
                  <a16:creationId xmlns:a16="http://schemas.microsoft.com/office/drawing/2014/main" id="{93B726BC-01F1-4020-8717-8CDFEE8F1A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3936" y="1976655"/>
              <a:ext cx="1047235" cy="979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114277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Aplicações das </a:t>
            </a:r>
            <a:r>
              <a:rPr lang="pt-BR" b="1" dirty="0" err="1"/>
              <a:t>RNNs</a:t>
            </a:r>
            <a:endParaRPr lang="pt-BR" b="1" i="1"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9FDA5D5-1C94-491E-BE04-19249CAB0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51</a:t>
            </a:fld>
            <a:endParaRPr lang="pt-BR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9583F60A-E39C-4C21-8BC7-C8850E781B43}"/>
              </a:ext>
            </a:extLst>
          </p:cNvPr>
          <p:cNvGrpSpPr/>
          <p:nvPr/>
        </p:nvGrpSpPr>
        <p:grpSpPr>
          <a:xfrm>
            <a:off x="1350996" y="2184960"/>
            <a:ext cx="9490007" cy="4109179"/>
            <a:chOff x="1350996" y="1690690"/>
            <a:chExt cx="9490007" cy="4109179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23F82D55-F679-4929-A70E-2FE07E233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50996" y="1690690"/>
              <a:ext cx="9490007" cy="3829695"/>
            </a:xfrm>
            <a:prstGeom prst="rect">
              <a:avLst/>
            </a:prstGeom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02BA2ED8-CD2E-41D0-AB35-51F69F10B32B}"/>
                </a:ext>
              </a:extLst>
            </p:cNvPr>
            <p:cNvSpPr/>
            <p:nvPr/>
          </p:nvSpPr>
          <p:spPr>
            <a:xfrm>
              <a:off x="1350996" y="5522870"/>
              <a:ext cx="949000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200" b="1" dirty="0"/>
                <a:t>Fonte: MIT </a:t>
              </a:r>
              <a:r>
                <a:rPr lang="pt-BR" sz="1200" b="1" dirty="0" err="1"/>
                <a:t>Introduction</a:t>
              </a:r>
              <a:r>
                <a:rPr lang="pt-BR" sz="1200" b="1" dirty="0"/>
                <a:t> </a:t>
              </a:r>
              <a:r>
                <a:rPr lang="pt-BR" sz="1200" b="1" dirty="0" err="1"/>
                <a:t>to</a:t>
              </a:r>
              <a:r>
                <a:rPr lang="pt-BR" sz="1200" b="1" dirty="0"/>
                <a:t> Deep Learning</a:t>
              </a:r>
            </a:p>
          </p:txBody>
        </p:sp>
      </p:grp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5E26BB9D-681A-4D00-863A-A65937EA1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3774"/>
            <a:ext cx="5562600" cy="568973"/>
          </a:xfrm>
        </p:spPr>
        <p:txBody>
          <a:bodyPr>
            <a:no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sz="2400" dirty="0">
                <a:latin typeface="+mj-lt"/>
              </a:rPr>
              <a:t>Criação de música – </a:t>
            </a:r>
            <a:r>
              <a:rPr lang="pt-BR" sz="2400" b="1" i="1" dirty="0">
                <a:latin typeface="+mj-lt"/>
              </a:rPr>
              <a:t>Music </a:t>
            </a:r>
            <a:r>
              <a:rPr lang="pt-BR" sz="2400" b="1" i="1" dirty="0" err="1">
                <a:latin typeface="+mj-lt"/>
              </a:rPr>
              <a:t>Generation</a:t>
            </a:r>
            <a:endParaRPr lang="pt-BR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8397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Aplicações das </a:t>
            </a:r>
            <a:r>
              <a:rPr lang="pt-BR" b="1" dirty="0" err="1"/>
              <a:t>RNNs</a:t>
            </a:r>
            <a:endParaRPr lang="pt-BR" b="1" i="1"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9FDA5D5-1C94-491E-BE04-19249CAB0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52</a:t>
            </a:fld>
            <a:endParaRPr lang="pt-BR" dirty="0"/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5E26BB9D-681A-4D00-863A-A65937EA1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3774"/>
            <a:ext cx="10867768" cy="568973"/>
          </a:xfrm>
        </p:spPr>
        <p:txBody>
          <a:bodyPr>
            <a:no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sz="2400" dirty="0">
                <a:latin typeface="+mj-lt"/>
              </a:rPr>
              <a:t>Criação de música – </a:t>
            </a:r>
            <a:r>
              <a:rPr lang="pt-BR" sz="2400" b="1" i="1" dirty="0">
                <a:latin typeface="+mj-lt"/>
              </a:rPr>
              <a:t>Music </a:t>
            </a:r>
            <a:r>
              <a:rPr lang="pt-BR" sz="2400" b="1" i="1" dirty="0" err="1">
                <a:latin typeface="+mj-lt"/>
              </a:rPr>
              <a:t>Generation</a:t>
            </a:r>
            <a:r>
              <a:rPr lang="pt-BR" sz="2400" dirty="0">
                <a:latin typeface="+mj-lt"/>
              </a:rPr>
              <a:t> – Sinfonia inacabada de Schubert</a:t>
            </a:r>
          </a:p>
        </p:txBody>
      </p:sp>
      <p:pic>
        <p:nvPicPr>
          <p:cNvPr id="8" name="Imagem 7">
            <a:hlinkClick r:id="rId4"/>
            <a:extLst>
              <a:ext uri="{FF2B5EF4-FFF2-40B4-BE49-F238E27FC236}">
                <a16:creationId xmlns:a16="http://schemas.microsoft.com/office/drawing/2014/main" id="{EA05A96E-0A1B-43F2-A610-76D5A81C6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029" y="2433043"/>
            <a:ext cx="8335941" cy="3491252"/>
          </a:xfrm>
          <a:prstGeom prst="rect">
            <a:avLst/>
          </a:prstGeom>
        </p:spPr>
      </p:pic>
      <p:pic>
        <p:nvPicPr>
          <p:cNvPr id="11" name="Imagem 10">
            <a:hlinkClick r:id="rId6"/>
            <a:extLst>
              <a:ext uri="{FF2B5EF4-FFF2-40B4-BE49-F238E27FC236}">
                <a16:creationId xmlns:a16="http://schemas.microsoft.com/office/drawing/2014/main" id="{30F0392E-844C-4801-B860-C7F0008D52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8130" y="2122747"/>
            <a:ext cx="2188139" cy="1261943"/>
          </a:xfrm>
          <a:prstGeom prst="rect">
            <a:avLst/>
          </a:prstGeom>
        </p:spPr>
      </p:pic>
      <p:pic>
        <p:nvPicPr>
          <p:cNvPr id="13" name="Picture 2" descr="Click Here Button - Free image on Pixabay">
            <a:hlinkClick r:id="rId4"/>
            <a:extLst>
              <a:ext uri="{FF2B5EF4-FFF2-40B4-BE49-F238E27FC236}">
                <a16:creationId xmlns:a16="http://schemas.microsoft.com/office/drawing/2014/main" id="{8CE49EE9-454C-44C8-8AED-61A526378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029" y="5036884"/>
            <a:ext cx="718384" cy="67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lick Here Button - Free image on Pixabay">
            <a:hlinkClick r:id="rId6"/>
            <a:extLst>
              <a:ext uri="{FF2B5EF4-FFF2-40B4-BE49-F238E27FC236}">
                <a16:creationId xmlns:a16="http://schemas.microsoft.com/office/drawing/2014/main" id="{5C834A22-0FD1-4547-9836-0D0851259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575" y="2845157"/>
            <a:ext cx="492701" cy="46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4809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Aplicações das </a:t>
            </a:r>
            <a:r>
              <a:rPr lang="pt-BR" b="1" dirty="0" err="1"/>
              <a:t>RNNs</a:t>
            </a:r>
            <a:endParaRPr lang="pt-BR" b="1" i="1"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9FDA5D5-1C94-491E-BE04-19249CAB0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53</a:t>
            </a:fld>
            <a:endParaRPr lang="pt-BR" dirty="0"/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5E26BB9D-681A-4D00-863A-A65937EA1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3774"/>
            <a:ext cx="5562600" cy="568973"/>
          </a:xfrm>
        </p:spPr>
        <p:txBody>
          <a:bodyPr>
            <a:no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sz="2400" dirty="0">
                <a:latin typeface="+mj-lt"/>
              </a:rPr>
              <a:t>Classificação de sentimento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5643EC9-B338-4087-9C6C-791B2E760EF1}"/>
              </a:ext>
            </a:extLst>
          </p:cNvPr>
          <p:cNvGrpSpPr/>
          <p:nvPr/>
        </p:nvGrpSpPr>
        <p:grpSpPr>
          <a:xfrm>
            <a:off x="506882" y="2224542"/>
            <a:ext cx="11191909" cy="3597957"/>
            <a:chOff x="1915549" y="2162329"/>
            <a:chExt cx="11191909" cy="3597957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02BA2ED8-CD2E-41D0-AB35-51F69F10B32B}"/>
                </a:ext>
              </a:extLst>
            </p:cNvPr>
            <p:cNvSpPr/>
            <p:nvPr/>
          </p:nvSpPr>
          <p:spPr>
            <a:xfrm>
              <a:off x="1915549" y="5483287"/>
              <a:ext cx="1119190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200" b="1" dirty="0"/>
                <a:t>Fonte: MIT </a:t>
              </a:r>
              <a:r>
                <a:rPr lang="pt-BR" sz="1200" b="1" dirty="0" err="1"/>
                <a:t>Introduction</a:t>
              </a:r>
              <a:r>
                <a:rPr lang="pt-BR" sz="1200" b="1" dirty="0"/>
                <a:t> </a:t>
              </a:r>
              <a:r>
                <a:rPr lang="pt-BR" sz="1200" b="1" dirty="0" err="1"/>
                <a:t>to</a:t>
              </a:r>
              <a:r>
                <a:rPr lang="pt-BR" sz="1200" b="1" dirty="0"/>
                <a:t> Deep Learning</a:t>
              </a:r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6B2BC4EC-4484-401A-8C5D-7FC7B41EB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15549" y="2162329"/>
              <a:ext cx="7924806" cy="3320958"/>
            </a:xfrm>
            <a:prstGeom prst="rect">
              <a:avLst/>
            </a:prstGeom>
          </p:spPr>
        </p:pic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4985894C-2973-4CE1-BA1F-5094CF3EC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1686" y="2224542"/>
            <a:ext cx="3267105" cy="332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69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Aplicações das </a:t>
            </a:r>
            <a:r>
              <a:rPr lang="pt-BR" b="1" dirty="0" err="1"/>
              <a:t>RNNs</a:t>
            </a:r>
            <a:endParaRPr lang="pt-BR" b="1" i="1"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9FDA5D5-1C94-491E-BE04-19249CAB0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54</a:t>
            </a:fld>
            <a:endParaRPr lang="pt-BR" dirty="0"/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5E26BB9D-681A-4D00-863A-A65937EA1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3774"/>
            <a:ext cx="5562600" cy="568973"/>
          </a:xfrm>
        </p:spPr>
        <p:txBody>
          <a:bodyPr>
            <a:no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sz="2400" dirty="0">
                <a:latin typeface="+mj-lt"/>
              </a:rPr>
              <a:t>Tradução.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FC8E5248-F651-49BA-B511-801FC76FE31B}"/>
              </a:ext>
            </a:extLst>
          </p:cNvPr>
          <p:cNvGrpSpPr/>
          <p:nvPr/>
        </p:nvGrpSpPr>
        <p:grpSpPr>
          <a:xfrm>
            <a:off x="2528888" y="2006217"/>
            <a:ext cx="7134225" cy="3999104"/>
            <a:chOff x="2238775" y="2006217"/>
            <a:chExt cx="7134225" cy="3999104"/>
          </a:xfrm>
        </p:grpSpPr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4D97857F-50B3-47BF-9250-042297BAB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38775" y="2006217"/>
              <a:ext cx="7134225" cy="3648075"/>
            </a:xfrm>
            <a:prstGeom prst="rect">
              <a:avLst/>
            </a:prstGeom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02BA2ED8-CD2E-41D0-AB35-51F69F10B32B}"/>
                </a:ext>
              </a:extLst>
            </p:cNvPr>
            <p:cNvSpPr/>
            <p:nvPr/>
          </p:nvSpPr>
          <p:spPr>
            <a:xfrm>
              <a:off x="2238776" y="5728322"/>
              <a:ext cx="71342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200" b="1" dirty="0"/>
                <a:t>Fonte: MIT </a:t>
              </a:r>
              <a:r>
                <a:rPr lang="pt-BR" sz="1200" b="1" dirty="0" err="1"/>
                <a:t>Introduction</a:t>
              </a:r>
              <a:r>
                <a:rPr lang="pt-BR" sz="1200" b="1" dirty="0"/>
                <a:t> </a:t>
              </a:r>
              <a:r>
                <a:rPr lang="pt-BR" sz="1200" b="1" dirty="0" err="1"/>
                <a:t>to</a:t>
              </a:r>
              <a:r>
                <a:rPr lang="pt-BR" sz="1200" b="1" dirty="0"/>
                <a:t> Deep Learning</a:t>
              </a:r>
            </a:p>
          </p:txBody>
        </p:sp>
      </p:grpSp>
      <p:sp>
        <p:nvSpPr>
          <p:cNvPr id="11" name="Retângulo 10">
            <a:extLst>
              <a:ext uri="{FF2B5EF4-FFF2-40B4-BE49-F238E27FC236}">
                <a16:creationId xmlns:a16="http://schemas.microsoft.com/office/drawing/2014/main" id="{23F3E488-7709-4116-8EC8-1481E9DF8A56}"/>
              </a:ext>
            </a:extLst>
          </p:cNvPr>
          <p:cNvSpPr/>
          <p:nvPr/>
        </p:nvSpPr>
        <p:spPr>
          <a:xfrm>
            <a:off x="3468131" y="4281335"/>
            <a:ext cx="2553730" cy="14469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16401B0-079C-44BC-AF8A-865CB68AAEF0}"/>
              </a:ext>
            </a:extLst>
          </p:cNvPr>
          <p:cNvSpPr/>
          <p:nvPr/>
        </p:nvSpPr>
        <p:spPr>
          <a:xfrm>
            <a:off x="6524510" y="1853040"/>
            <a:ext cx="2553730" cy="14469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29C9E9A-667F-4F98-AB9B-2B13B0909AFC}"/>
              </a:ext>
            </a:extLst>
          </p:cNvPr>
          <p:cNvGrpSpPr/>
          <p:nvPr/>
        </p:nvGrpSpPr>
        <p:grpSpPr>
          <a:xfrm>
            <a:off x="2528887" y="2027015"/>
            <a:ext cx="4254311" cy="1786763"/>
            <a:chOff x="474210" y="1994145"/>
            <a:chExt cx="4254311" cy="1786763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4CEAFBB6-E0EB-483A-AC33-8F5B44D01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4210" y="1994145"/>
              <a:ext cx="2160000" cy="594564"/>
            </a:xfrm>
            <a:prstGeom prst="rect">
              <a:avLst/>
            </a:prstGeom>
          </p:spPr>
        </p:pic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F3453CEC-C78A-4E3A-A5FC-206FF8F341AA}"/>
                </a:ext>
              </a:extLst>
            </p:cNvPr>
            <p:cNvCxnSpPr/>
            <p:nvPr/>
          </p:nvCxnSpPr>
          <p:spPr>
            <a:xfrm>
              <a:off x="3822358" y="3780908"/>
              <a:ext cx="906163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8" name="Imagem 17">
            <a:extLst>
              <a:ext uri="{FF2B5EF4-FFF2-40B4-BE49-F238E27FC236}">
                <a16:creationId xmlns:a16="http://schemas.microsoft.com/office/drawing/2014/main" id="{85C46DBF-C37C-4C6C-8AB4-EC00799FA4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9500" y="2675739"/>
            <a:ext cx="2160000" cy="366917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464F2951-E0DA-4A37-9A9F-E59CED5ABF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4996" y="3050390"/>
            <a:ext cx="2160000" cy="24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1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Aplicações das </a:t>
            </a:r>
            <a:r>
              <a:rPr lang="pt-BR" b="1" dirty="0" err="1"/>
              <a:t>RNNs</a:t>
            </a:r>
            <a:endParaRPr lang="pt-BR" b="1" i="1"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9FDA5D5-1C94-491E-BE04-19249CAB0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55</a:t>
            </a:fld>
            <a:endParaRPr lang="pt-BR" dirty="0"/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5E26BB9D-681A-4D00-863A-A65937EA1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3774"/>
            <a:ext cx="5562600" cy="568973"/>
          </a:xfrm>
        </p:spPr>
        <p:txBody>
          <a:bodyPr>
            <a:no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sz="2400" dirty="0">
                <a:latin typeface="+mj-lt"/>
              </a:rPr>
              <a:t>Tradução.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3B8FAE9C-069C-42F0-8642-A0C5C17E5E54}"/>
              </a:ext>
            </a:extLst>
          </p:cNvPr>
          <p:cNvGrpSpPr/>
          <p:nvPr/>
        </p:nvGrpSpPr>
        <p:grpSpPr>
          <a:xfrm>
            <a:off x="2528889" y="1553774"/>
            <a:ext cx="7134224" cy="4451547"/>
            <a:chOff x="2528889" y="1553774"/>
            <a:chExt cx="7134224" cy="4451547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02BA2ED8-CD2E-41D0-AB35-51F69F10B32B}"/>
                </a:ext>
              </a:extLst>
            </p:cNvPr>
            <p:cNvSpPr/>
            <p:nvPr/>
          </p:nvSpPr>
          <p:spPr>
            <a:xfrm>
              <a:off x="2528889" y="5728322"/>
              <a:ext cx="71342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200" b="1" dirty="0"/>
                <a:t>Fonte: MIT </a:t>
              </a:r>
              <a:r>
                <a:rPr lang="pt-BR" sz="1200" b="1" dirty="0" err="1"/>
                <a:t>Introduction</a:t>
              </a:r>
              <a:r>
                <a:rPr lang="pt-BR" sz="1200" b="1" dirty="0"/>
                <a:t> </a:t>
              </a:r>
              <a:r>
                <a:rPr lang="pt-BR" sz="1200" b="1" dirty="0" err="1"/>
                <a:t>to</a:t>
              </a:r>
              <a:r>
                <a:rPr lang="pt-BR" sz="1200" b="1" dirty="0"/>
                <a:t> Deep Learning</a:t>
              </a:r>
            </a:p>
          </p:txBody>
        </p:sp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1ADE87E5-0E70-42DF-B4E2-A0C0E4FF5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1996" y="1553774"/>
              <a:ext cx="5988008" cy="4153472"/>
            </a:xfrm>
            <a:prstGeom prst="rect">
              <a:avLst/>
            </a:prstGeom>
          </p:spPr>
        </p:pic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47FDB017-72D7-4B6C-B95E-0A7245675F49}"/>
              </a:ext>
            </a:extLst>
          </p:cNvPr>
          <p:cNvGrpSpPr/>
          <p:nvPr/>
        </p:nvGrpSpPr>
        <p:grpSpPr>
          <a:xfrm>
            <a:off x="6483183" y="3015049"/>
            <a:ext cx="5443729" cy="3043228"/>
            <a:chOff x="2645598" y="-11786943"/>
            <a:chExt cx="3740842" cy="8768261"/>
          </a:xfrm>
        </p:grpSpPr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880C29ED-CAE9-4B64-88A0-2F4F77882217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 flipV="1">
              <a:off x="2645598" y="-11786943"/>
              <a:ext cx="1113092" cy="58482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Espaço Reservado para Conteúdo 2">
              <a:extLst>
                <a:ext uri="{FF2B5EF4-FFF2-40B4-BE49-F238E27FC236}">
                  <a16:creationId xmlns:a16="http://schemas.microsoft.com/office/drawing/2014/main" id="{A53FBE98-7AB2-4A12-97B8-700216170EB8}"/>
                </a:ext>
              </a:extLst>
            </p:cNvPr>
            <p:cNvSpPr txBox="1">
              <a:spLocks/>
            </p:cNvSpPr>
            <p:nvPr/>
          </p:nvSpPr>
          <p:spPr>
            <a:xfrm>
              <a:off x="3758690" y="-8858618"/>
              <a:ext cx="2627750" cy="583993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lnSpc>
                  <a:spcPct val="120000"/>
                </a:lnSpc>
                <a:buNone/>
              </a:pPr>
              <a:r>
                <a:rPr lang="pt-BR" sz="1200" b="1" i="1" u="sng" dirty="0" err="1">
                  <a:latin typeface="+mj-lt"/>
                </a:rPr>
                <a:t>Attention</a:t>
              </a:r>
              <a:r>
                <a:rPr lang="pt-BR" sz="1200" b="1" i="1" u="sng" dirty="0">
                  <a:latin typeface="+mj-lt"/>
                </a:rPr>
                <a:t> </a:t>
              </a:r>
              <a:r>
                <a:rPr lang="pt-BR" sz="1200" b="1" i="1" u="sng" dirty="0" err="1">
                  <a:latin typeface="+mj-lt"/>
                </a:rPr>
                <a:t>layer</a:t>
              </a:r>
              <a:r>
                <a:rPr lang="pt-BR" sz="1200" b="1" u="sng" dirty="0">
                  <a:latin typeface="+mj-lt"/>
                </a:rPr>
                <a:t>:</a:t>
              </a:r>
              <a:r>
                <a:rPr lang="pt-BR" sz="1200" b="1" dirty="0">
                  <a:latin typeface="+mj-lt"/>
                </a:rPr>
                <a:t> </a:t>
              </a:r>
              <a:r>
                <a:rPr lang="pt-BR" sz="1200" dirty="0">
                  <a:latin typeface="+mj-lt"/>
                </a:rPr>
                <a:t>é um mecanismo desenvolvido para melhorar o desempenho das redes neurais recorrentes (</a:t>
              </a:r>
              <a:r>
                <a:rPr lang="pt-BR" sz="1200" dirty="0" err="1">
                  <a:latin typeface="+mj-lt"/>
                </a:rPr>
                <a:t>RNNs</a:t>
              </a:r>
              <a:r>
                <a:rPr lang="pt-BR" sz="1200" dirty="0">
                  <a:latin typeface="+mj-lt"/>
                </a:rPr>
                <a:t>), especialmente em tarefas que envolvem sequências, como tradução automática, geração de texto e análise de sentimento. O mecanismo de atenção ajuda o modelo a focar em partes específicas da sequência de entrada, atribuindo diferentes pesos às informações relevantes, em vez de depender apenas do estado oculto final da RNN.</a:t>
              </a:r>
            </a:p>
          </p:txBody>
        </p:sp>
      </p:grpSp>
      <p:sp>
        <p:nvSpPr>
          <p:cNvPr id="25" name="Espaço Reservado para Conteúdo 2">
            <a:extLst>
              <a:ext uri="{FF2B5EF4-FFF2-40B4-BE49-F238E27FC236}">
                <a16:creationId xmlns:a16="http://schemas.microsoft.com/office/drawing/2014/main" id="{A89717BB-459A-46A8-BF70-7A4AC0825C50}"/>
              </a:ext>
            </a:extLst>
          </p:cNvPr>
          <p:cNvSpPr txBox="1">
            <a:spLocks/>
          </p:cNvSpPr>
          <p:nvPr/>
        </p:nvSpPr>
        <p:spPr>
          <a:xfrm>
            <a:off x="265088" y="2547262"/>
            <a:ext cx="2792164" cy="31599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pt-BR" sz="1200" dirty="0">
                <a:latin typeface="+mj-lt"/>
              </a:rPr>
              <a:t>O codificador RNN processa a sequência de entrada e gera estados ocultos em cada etapa do tempo.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pt-BR" sz="1200" dirty="0">
                <a:latin typeface="+mj-lt"/>
              </a:rPr>
              <a:t>Durante a decodificação, em cada etapa do tempo, a camada de atenção calcula os pesos (scores) de atenção com base no estado oculto atual do decodificador e nos estados ocultos do codificador.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pt-BR" sz="1200" dirty="0">
                <a:latin typeface="+mj-lt"/>
              </a:rPr>
              <a:t>Assim, a rede aprende com a entrada os pontos de maior atenção, conseguindo capturar as dependências de longo prazo tão facilmente como faz para capturar as dependências de curto prazo.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AA7CEEEE-DD32-459E-ACC3-EDD5D218A1CA}"/>
              </a:ext>
            </a:extLst>
          </p:cNvPr>
          <p:cNvGrpSpPr/>
          <p:nvPr/>
        </p:nvGrpSpPr>
        <p:grpSpPr>
          <a:xfrm>
            <a:off x="6663255" y="883768"/>
            <a:ext cx="4853497" cy="1041937"/>
            <a:chOff x="6981264" y="1150754"/>
            <a:chExt cx="4853497" cy="1041937"/>
          </a:xfrm>
        </p:grpSpPr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82DFC9F1-8286-4082-ADED-248AF9968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81264" y="1150754"/>
              <a:ext cx="4837021" cy="1041937"/>
            </a:xfrm>
            <a:prstGeom prst="rect">
              <a:avLst/>
            </a:prstGeom>
          </p:spPr>
        </p:pic>
        <p:pic>
          <p:nvPicPr>
            <p:cNvPr id="28" name="Picture 2" descr="Click Here Button - Free image on Pixabay">
              <a:hlinkClick r:id="rId6"/>
              <a:extLst>
                <a:ext uri="{FF2B5EF4-FFF2-40B4-BE49-F238E27FC236}">
                  <a16:creationId xmlns:a16="http://schemas.microsoft.com/office/drawing/2014/main" id="{53E6C1D0-CBCF-47B2-BA28-6364DDF975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16377" y="1166323"/>
              <a:ext cx="718384" cy="671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61768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Aplicações das </a:t>
            </a:r>
            <a:r>
              <a:rPr lang="pt-BR" b="1" dirty="0" err="1"/>
              <a:t>RNNs</a:t>
            </a:r>
            <a:endParaRPr lang="pt-BR" b="1" i="1"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9FDA5D5-1C94-491E-BE04-19249CAB0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56</a:t>
            </a:fld>
            <a:endParaRPr lang="pt-BR" dirty="0"/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5E26BB9D-681A-4D00-863A-A65937EA1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3774"/>
            <a:ext cx="5562600" cy="568973"/>
          </a:xfrm>
        </p:spPr>
        <p:txBody>
          <a:bodyPr>
            <a:no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sz="2400" dirty="0">
                <a:latin typeface="+mj-lt"/>
              </a:rPr>
              <a:t>Modelos de previsão de tempo.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AF3046C-904F-4459-9A07-235A84548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725" y="2122747"/>
            <a:ext cx="8972550" cy="3800475"/>
          </a:xfrm>
          <a:prstGeom prst="rect">
            <a:avLst/>
          </a:prstGeom>
        </p:spPr>
      </p:pic>
      <p:pic>
        <p:nvPicPr>
          <p:cNvPr id="17" name="Picture 2" descr="Click Here Button - Free image on Pixabay">
            <a:hlinkClick r:id="rId5"/>
            <a:extLst>
              <a:ext uri="{FF2B5EF4-FFF2-40B4-BE49-F238E27FC236}">
                <a16:creationId xmlns:a16="http://schemas.microsoft.com/office/drawing/2014/main" id="{6B7AD344-C14B-4028-B446-0F1DC5006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3891" y="2122747"/>
            <a:ext cx="718384" cy="67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0136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RNN – </a:t>
            </a:r>
            <a:r>
              <a:rPr lang="pt-BR" b="1" i="1" dirty="0" err="1"/>
              <a:t>Recurrent</a:t>
            </a:r>
            <a:r>
              <a:rPr lang="pt-BR" b="1" i="1" dirty="0"/>
              <a:t> Neural Network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2144A0-6119-4E51-9BB3-C4B45F57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3774"/>
            <a:ext cx="10515600" cy="4632842"/>
          </a:xfrm>
        </p:spPr>
        <p:txBody>
          <a:bodyPr>
            <a:no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sz="2400" dirty="0">
                <a:latin typeface="+mj-lt"/>
              </a:rPr>
              <a:t>Em resumo:</a:t>
            </a:r>
          </a:p>
          <a:p>
            <a:pPr algn="just">
              <a:lnSpc>
                <a:spcPct val="120000"/>
              </a:lnSpc>
            </a:pPr>
            <a:r>
              <a:rPr lang="pt-BR" sz="2400" dirty="0" err="1">
                <a:latin typeface="+mj-lt"/>
              </a:rPr>
              <a:t>RNNs</a:t>
            </a:r>
            <a:r>
              <a:rPr lang="pt-BR" sz="2400" dirty="0">
                <a:latin typeface="+mj-lt"/>
              </a:rPr>
              <a:t> possuem ótimos resultados para problemas que dependem de uma análise temporal ou sequencial;</a:t>
            </a:r>
          </a:p>
          <a:p>
            <a:pPr algn="just">
              <a:lnSpc>
                <a:spcPct val="120000"/>
              </a:lnSpc>
            </a:pPr>
            <a:r>
              <a:rPr lang="pt-BR" sz="2400" dirty="0">
                <a:latin typeface="+mj-lt"/>
              </a:rPr>
              <a:t>Usam relações de recorrência para capturar as influências de estados passados;</a:t>
            </a:r>
          </a:p>
          <a:p>
            <a:pPr algn="just">
              <a:lnSpc>
                <a:spcPct val="120000"/>
              </a:lnSpc>
            </a:pPr>
            <a:r>
              <a:rPr lang="pt-BR" sz="2400" dirty="0">
                <a:latin typeface="+mj-lt"/>
              </a:rPr>
              <a:t>As </a:t>
            </a:r>
            <a:r>
              <a:rPr lang="pt-BR" sz="2400" dirty="0" err="1">
                <a:latin typeface="+mj-lt"/>
              </a:rPr>
              <a:t>RNNs</a:t>
            </a:r>
            <a:r>
              <a:rPr lang="pt-BR" sz="2400" dirty="0">
                <a:latin typeface="+mj-lt"/>
              </a:rPr>
              <a:t> são treinadas utilizando </a:t>
            </a:r>
            <a:r>
              <a:rPr lang="pt-BR" sz="2400" b="1" i="1" dirty="0" err="1">
                <a:latin typeface="+mj-lt"/>
              </a:rPr>
              <a:t>Backpropagation</a:t>
            </a:r>
            <a:r>
              <a:rPr lang="pt-BR" sz="2400" b="1" i="1" dirty="0">
                <a:latin typeface="+mj-lt"/>
              </a:rPr>
              <a:t> </a:t>
            </a:r>
            <a:r>
              <a:rPr lang="pt-BR" sz="2400" b="1" i="1" dirty="0" err="1">
                <a:latin typeface="+mj-lt"/>
              </a:rPr>
              <a:t>Through</a:t>
            </a:r>
            <a:r>
              <a:rPr lang="pt-BR" sz="2400" b="1" i="1" dirty="0">
                <a:latin typeface="+mj-lt"/>
              </a:rPr>
              <a:t> Time </a:t>
            </a:r>
            <a:r>
              <a:rPr lang="pt-BR" sz="2400" dirty="0">
                <a:latin typeface="+mj-lt"/>
              </a:rPr>
              <a:t>(</a:t>
            </a:r>
            <a:r>
              <a:rPr lang="pt-BR" sz="2400" b="1" dirty="0">
                <a:latin typeface="+mj-lt"/>
              </a:rPr>
              <a:t>BTT</a:t>
            </a:r>
            <a:r>
              <a:rPr lang="pt-BR" sz="2400" dirty="0">
                <a:latin typeface="+mj-lt"/>
              </a:rPr>
              <a:t>);</a:t>
            </a:r>
          </a:p>
          <a:p>
            <a:pPr algn="just">
              <a:lnSpc>
                <a:spcPct val="120000"/>
              </a:lnSpc>
            </a:pPr>
            <a:r>
              <a:rPr lang="pt-BR" sz="2400" dirty="0">
                <a:latin typeface="+mj-lt"/>
              </a:rPr>
              <a:t>As </a:t>
            </a:r>
            <a:r>
              <a:rPr lang="pt-BR" sz="2400" dirty="0" err="1">
                <a:latin typeface="+mj-lt"/>
              </a:rPr>
              <a:t>LSTMs</a:t>
            </a:r>
            <a:r>
              <a:rPr lang="pt-BR" sz="2400" dirty="0">
                <a:latin typeface="+mj-lt"/>
              </a:rPr>
              <a:t> conseguem capturar as dependência de longo prazo;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9FDA5D5-1C94-491E-BE04-19249CAB0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57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073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Referências bibliográficas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92D09A65-98ED-4204-9737-8F05A91098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8E1DD653-D0C4-47D1-B4B9-2BE76C870DE1}"/>
              </a:ext>
            </a:extLst>
          </p:cNvPr>
          <p:cNvSpPr/>
          <p:nvPr/>
        </p:nvSpPr>
        <p:spPr>
          <a:xfrm>
            <a:off x="720754" y="1598412"/>
            <a:ext cx="1098008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pt-BR" sz="2000" dirty="0" err="1">
                <a:cs typeface="Calibri" pitchFamily="34" charset="0"/>
              </a:rPr>
              <a:t>Vanilla</a:t>
            </a:r>
            <a:r>
              <a:rPr lang="pt-BR" sz="2000" dirty="0">
                <a:cs typeface="Calibri" pitchFamily="34" charset="0"/>
              </a:rPr>
              <a:t> </a:t>
            </a:r>
            <a:r>
              <a:rPr lang="pt-BR" sz="2000" dirty="0" err="1">
                <a:cs typeface="Calibri" pitchFamily="34" charset="0"/>
              </a:rPr>
              <a:t>Recurrent</a:t>
            </a:r>
            <a:r>
              <a:rPr lang="pt-BR" sz="2000" dirty="0">
                <a:cs typeface="Calibri" pitchFamily="34" charset="0"/>
              </a:rPr>
              <a:t> Neural Network, Machine Learning Notebook, disponível em: </a:t>
            </a:r>
            <a:r>
              <a:rPr lang="pt-BR" sz="2000" dirty="0">
                <a:cs typeface="Calibri" pitchFamily="34" charset="0"/>
                <a:hlinkClick r:id="rId4"/>
              </a:rPr>
              <a:t>https://calvinfeng.gitbook.io/</a:t>
            </a:r>
            <a:r>
              <a:rPr lang="pt-BR" sz="2000" dirty="0" err="1">
                <a:cs typeface="Calibri" pitchFamily="34" charset="0"/>
                <a:hlinkClick r:id="rId4"/>
              </a:rPr>
              <a:t>machine</a:t>
            </a:r>
            <a:r>
              <a:rPr lang="pt-BR" sz="2000" dirty="0">
                <a:cs typeface="Calibri" pitchFamily="34" charset="0"/>
                <a:hlinkClick r:id="rId4"/>
              </a:rPr>
              <a:t>-</a:t>
            </a:r>
            <a:r>
              <a:rPr lang="pt-BR" sz="2000" dirty="0" err="1">
                <a:cs typeface="Calibri" pitchFamily="34" charset="0"/>
                <a:hlinkClick r:id="rId4"/>
              </a:rPr>
              <a:t>learning</a:t>
            </a:r>
            <a:r>
              <a:rPr lang="pt-BR" sz="2000" dirty="0">
                <a:cs typeface="Calibri" pitchFamily="34" charset="0"/>
                <a:hlinkClick r:id="rId4"/>
              </a:rPr>
              <a:t>-notebook/</a:t>
            </a:r>
            <a:r>
              <a:rPr lang="pt-BR" sz="2000" dirty="0" err="1">
                <a:cs typeface="Calibri" pitchFamily="34" charset="0"/>
                <a:hlinkClick r:id="rId4"/>
              </a:rPr>
              <a:t>supervised-learning</a:t>
            </a:r>
            <a:r>
              <a:rPr lang="pt-BR" sz="2000" dirty="0">
                <a:cs typeface="Calibri" pitchFamily="34" charset="0"/>
                <a:hlinkClick r:id="rId4"/>
              </a:rPr>
              <a:t>/</a:t>
            </a:r>
            <a:r>
              <a:rPr lang="pt-BR" sz="2000" dirty="0" err="1">
                <a:cs typeface="Calibri" pitchFamily="34" charset="0"/>
                <a:hlinkClick r:id="rId4"/>
              </a:rPr>
              <a:t>recurrent</a:t>
            </a:r>
            <a:r>
              <a:rPr lang="pt-BR" sz="2000" dirty="0">
                <a:cs typeface="Calibri" pitchFamily="34" charset="0"/>
                <a:hlinkClick r:id="rId4"/>
              </a:rPr>
              <a:t>-neural-network/</a:t>
            </a:r>
            <a:r>
              <a:rPr lang="pt-BR" sz="2000" dirty="0" err="1">
                <a:cs typeface="Calibri" pitchFamily="34" charset="0"/>
                <a:hlinkClick r:id="rId4"/>
              </a:rPr>
              <a:t>recurrent_neural_networks</a:t>
            </a:r>
            <a:r>
              <a:rPr lang="pt-BR" sz="2000" dirty="0">
                <a:cs typeface="Calibri" pitchFamily="34" charset="0"/>
              </a:rPr>
              <a:t>, acesso em 18/3/2023;</a:t>
            </a:r>
          </a:p>
          <a:p>
            <a:pPr lvl="1"/>
            <a:endParaRPr lang="pt-BR" sz="2000" dirty="0">
              <a:cs typeface="Calibri" pitchFamily="34" charset="0"/>
            </a:endParaRPr>
          </a:p>
          <a:p>
            <a:pPr lvl="1"/>
            <a:r>
              <a:rPr lang="pt-BR" sz="2000" dirty="0">
                <a:cs typeface="Calibri" pitchFamily="34" charset="0"/>
              </a:rPr>
              <a:t>MIT – </a:t>
            </a:r>
            <a:r>
              <a:rPr lang="pt-BR" sz="2000" dirty="0" err="1">
                <a:cs typeface="Calibri" pitchFamily="34" charset="0"/>
              </a:rPr>
              <a:t>Intruduction</a:t>
            </a:r>
            <a:r>
              <a:rPr lang="pt-BR" sz="2000" dirty="0">
                <a:cs typeface="Calibri" pitchFamily="34" charset="0"/>
              </a:rPr>
              <a:t> </a:t>
            </a:r>
            <a:r>
              <a:rPr lang="pt-BR" sz="2000" dirty="0" err="1">
                <a:cs typeface="Calibri" pitchFamily="34" charset="0"/>
              </a:rPr>
              <a:t>to</a:t>
            </a:r>
            <a:r>
              <a:rPr lang="pt-BR" sz="2000" dirty="0">
                <a:cs typeface="Calibri" pitchFamily="34" charset="0"/>
              </a:rPr>
              <a:t> Deep Learning, disponível em: </a:t>
            </a:r>
            <a:r>
              <a:rPr lang="pt-BR" sz="2000" dirty="0">
                <a:cs typeface="Calibri" pitchFamily="34" charset="0"/>
                <a:hlinkClick r:id="rId5"/>
              </a:rPr>
              <a:t>http://introtodeeplearning.com/</a:t>
            </a:r>
            <a:r>
              <a:rPr lang="pt-BR" sz="2000" dirty="0">
                <a:cs typeface="Calibri" pitchFamily="34" charset="0"/>
              </a:rPr>
              <a:t>, acesso em 18/3/2023;</a:t>
            </a:r>
          </a:p>
          <a:p>
            <a:pPr lvl="1"/>
            <a:endParaRPr lang="pt-BR" sz="2000" dirty="0">
              <a:cs typeface="Calibri" pitchFamily="34" charset="0"/>
            </a:endParaRPr>
          </a:p>
          <a:p>
            <a:pPr lvl="1"/>
            <a:r>
              <a:rPr lang="pt-BR" sz="2000" dirty="0">
                <a:cs typeface="Calibri" pitchFamily="34" charset="0"/>
              </a:rPr>
              <a:t>Instituto de Informática – UFG, disponível em: </a:t>
            </a:r>
            <a:r>
              <a:rPr lang="pt-BR" sz="2000" dirty="0">
                <a:cs typeface="Calibri" pitchFamily="34" charset="0"/>
                <a:hlinkClick r:id="rId6"/>
              </a:rPr>
              <a:t>https://ww2.inf.ufg.br/</a:t>
            </a:r>
            <a:r>
              <a:rPr lang="pt-BR" sz="2000" dirty="0">
                <a:cs typeface="Calibri" pitchFamily="34" charset="0"/>
              </a:rPr>
              <a:t>, acesso em 18/3/2023;</a:t>
            </a:r>
          </a:p>
          <a:p>
            <a:pPr lvl="1"/>
            <a:endParaRPr lang="pt-BR" sz="2000" dirty="0">
              <a:cs typeface="Calibri" pitchFamily="34" charset="0"/>
            </a:endParaRPr>
          </a:p>
          <a:p>
            <a:pPr lvl="1"/>
            <a:r>
              <a:rPr lang="pt-BR" sz="2000" dirty="0" err="1">
                <a:cs typeface="Calibri" pitchFamily="34" charset="0"/>
              </a:rPr>
              <a:t>Understanding</a:t>
            </a:r>
            <a:r>
              <a:rPr lang="pt-BR" sz="2000" dirty="0">
                <a:cs typeface="Calibri" pitchFamily="34" charset="0"/>
              </a:rPr>
              <a:t> LSTM Networks, disponível em: </a:t>
            </a:r>
            <a:r>
              <a:rPr lang="pt-BR" sz="2000" dirty="0">
                <a:cs typeface="Calibri" pitchFamily="34" charset="0"/>
                <a:hlinkClick r:id="rId7"/>
              </a:rPr>
              <a:t>https://colah.github.io/posts/2015-08-Understanding-LSTMs/</a:t>
            </a:r>
            <a:r>
              <a:rPr lang="pt-BR" sz="2000" dirty="0">
                <a:cs typeface="Calibri" pitchFamily="34" charset="0"/>
              </a:rPr>
              <a:t>, acesso em 18/3/2023;</a:t>
            </a:r>
          </a:p>
          <a:p>
            <a:pPr lvl="1"/>
            <a:endParaRPr lang="pt-BR" sz="2000" dirty="0">
              <a:cs typeface="Calibri" pitchFamily="34" charset="0"/>
            </a:endParaRPr>
          </a:p>
          <a:p>
            <a:pPr lvl="1"/>
            <a:r>
              <a:rPr lang="pt-BR" sz="2000" dirty="0">
                <a:cs typeface="Calibri" pitchFamily="34" charset="0"/>
              </a:rPr>
              <a:t>HAYKIN, S., Redes Neurais – Princípios e Prática, 2ª Edição. Porto Alegre: Bookman, 2007;</a:t>
            </a:r>
          </a:p>
          <a:p>
            <a:pPr lvl="1"/>
            <a:endParaRPr lang="pt-BR" sz="2000" dirty="0">
              <a:cs typeface="Calibri" pitchFamily="34" charset="0"/>
            </a:endParaRPr>
          </a:p>
          <a:p>
            <a:pPr lvl="1"/>
            <a:r>
              <a:rPr lang="pt-BR" dirty="0">
                <a:cs typeface="Calibri" pitchFamily="34" charset="0"/>
              </a:rPr>
              <a:t>Deep Learning Book, disponível em: </a:t>
            </a:r>
            <a:r>
              <a:rPr lang="pt-BR" dirty="0">
                <a:cs typeface="Calibri" pitchFamily="34" charset="0"/>
                <a:hlinkClick r:id="rId8"/>
              </a:rPr>
              <a:t>https://www.deeplearningbook.com.br/redes-neurais-recorrentes/</a:t>
            </a:r>
            <a:r>
              <a:rPr lang="pt-BR" dirty="0">
                <a:cs typeface="Calibri" pitchFamily="34" charset="0"/>
              </a:rPr>
              <a:t>, acesso em 23/3/2023.</a:t>
            </a:r>
          </a:p>
          <a:p>
            <a:pPr lvl="1"/>
            <a:endParaRPr lang="pt-BR" sz="2000" dirty="0">
              <a:cs typeface="Calibri" pitchFamily="34" charset="0"/>
            </a:endParaRP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8BBE413C-C484-4274-B99A-E21DB40C9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58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294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RNN – Modelos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2144A0-6119-4E51-9BB3-C4B45F57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3774"/>
            <a:ext cx="10515600" cy="1325563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</a:pPr>
            <a:r>
              <a:rPr lang="pt-BR" sz="2000" b="1" i="1" dirty="0" err="1">
                <a:latin typeface="+mj-lt"/>
              </a:rPr>
              <a:t>Vanilla</a:t>
            </a:r>
            <a:r>
              <a:rPr lang="pt-BR" sz="2000" b="1" i="1" dirty="0">
                <a:latin typeface="+mj-lt"/>
              </a:rPr>
              <a:t> Neural Networks</a:t>
            </a:r>
            <a:r>
              <a:rPr lang="pt-BR" sz="2000" dirty="0">
                <a:latin typeface="+mj-lt"/>
              </a:rPr>
              <a:t>: é uma rede simples e comum que consiste em uma relação do tipo um-para-um (</a:t>
            </a:r>
            <a:r>
              <a:rPr lang="pt-BR" sz="2000" dirty="0" err="1">
                <a:latin typeface="+mj-lt"/>
              </a:rPr>
              <a:t>one-to-one</a:t>
            </a:r>
            <a:r>
              <a:rPr lang="pt-BR" sz="2000" dirty="0">
                <a:latin typeface="+mj-lt"/>
              </a:rPr>
              <a:t>), ou seja, elas possuem uma camada de entrada, uma ou mais camadas ocultas e uma camada de saída.</a:t>
            </a:r>
          </a:p>
          <a:p>
            <a:pPr lvl="1" algn="just">
              <a:lnSpc>
                <a:spcPct val="120000"/>
              </a:lnSpc>
            </a:pPr>
            <a:endParaRPr lang="pt-BR" sz="1600" dirty="0">
              <a:latin typeface="+mj-lt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9FDA5D5-1C94-491E-BE04-19249CAB0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6</a:t>
            </a:fld>
            <a:endParaRPr lang="pt-BR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E4593901-0653-4409-86F1-E0D8D050CC10}"/>
              </a:ext>
            </a:extLst>
          </p:cNvPr>
          <p:cNvGrpSpPr/>
          <p:nvPr/>
        </p:nvGrpSpPr>
        <p:grpSpPr>
          <a:xfrm>
            <a:off x="1131238" y="2879337"/>
            <a:ext cx="9929522" cy="3514437"/>
            <a:chOff x="1131238" y="2879337"/>
            <a:chExt cx="9929522" cy="3514437"/>
          </a:xfrm>
        </p:grpSpPr>
        <p:pic>
          <p:nvPicPr>
            <p:cNvPr id="2050" name="Picture 2" descr="https://3863425935-files.gitbook.io/~/files/v0/b/gitbook-legacy-files/o/assets%2F-LIA3amopGH9NC6Rf0mA%2F-LIA3mTJltflw3MVKAEQ%2F-LIA3nSKrqNJpLgASeso%2Fsequence.png?generation=1532415397328022&amp;alt=media">
              <a:extLst>
                <a:ext uri="{FF2B5EF4-FFF2-40B4-BE49-F238E27FC236}">
                  <a16:creationId xmlns:a16="http://schemas.microsoft.com/office/drawing/2014/main" id="{B1136C32-E0E4-4594-A3E9-CA8B7BEB61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239" y="2879337"/>
              <a:ext cx="9929521" cy="3237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0FB4C733-53DF-4AE7-98A9-2DC69841A4A1}"/>
                </a:ext>
              </a:extLst>
            </p:cNvPr>
            <p:cNvSpPr/>
            <p:nvPr/>
          </p:nvSpPr>
          <p:spPr>
            <a:xfrm>
              <a:off x="1131238" y="6116775"/>
              <a:ext cx="992952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200" b="1" dirty="0"/>
                <a:t>Fonte: Machine Learning Notebook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E59A99F5-F820-4B8D-B8A4-DFD8CE721107}"/>
              </a:ext>
            </a:extLst>
          </p:cNvPr>
          <p:cNvGrpSpPr/>
          <p:nvPr/>
        </p:nvGrpSpPr>
        <p:grpSpPr>
          <a:xfrm>
            <a:off x="2413687" y="2730492"/>
            <a:ext cx="1167714" cy="3990985"/>
            <a:chOff x="2413687" y="2730492"/>
            <a:chExt cx="1167714" cy="3990985"/>
          </a:xfrm>
        </p:grpSpPr>
        <p:cxnSp>
          <p:nvCxnSpPr>
            <p:cNvPr id="8" name="Conector reto 7">
              <a:extLst>
                <a:ext uri="{FF2B5EF4-FFF2-40B4-BE49-F238E27FC236}">
                  <a16:creationId xmlns:a16="http://schemas.microsoft.com/office/drawing/2014/main" id="{1A87879B-5927-41F6-8A21-730FEAF5CE7F}"/>
                </a:ext>
              </a:extLst>
            </p:cNvPr>
            <p:cNvCxnSpPr/>
            <p:nvPr/>
          </p:nvCxnSpPr>
          <p:spPr>
            <a:xfrm>
              <a:off x="2413687" y="2730492"/>
              <a:ext cx="0" cy="362586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o Explicativo: Linha Dobrada 9">
              <a:extLst>
                <a:ext uri="{FF2B5EF4-FFF2-40B4-BE49-F238E27FC236}">
                  <a16:creationId xmlns:a16="http://schemas.microsoft.com/office/drawing/2014/main" id="{CED5D862-A884-401C-8ABC-57E53DE992C1}"/>
                </a:ext>
              </a:extLst>
            </p:cNvPr>
            <p:cNvSpPr/>
            <p:nvPr/>
          </p:nvSpPr>
          <p:spPr>
            <a:xfrm>
              <a:off x="2485270" y="6356352"/>
              <a:ext cx="1096131" cy="365125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97460"/>
                <a:gd name="adj6" fmla="val -72788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 dirty="0" err="1"/>
                <a:t>Vanilla</a:t>
              </a:r>
              <a:r>
                <a:rPr lang="pt-BR" sz="1400" b="1" dirty="0"/>
                <a:t> NN</a:t>
              </a:r>
            </a:p>
          </p:txBody>
        </p:sp>
      </p:grpSp>
      <p:sp>
        <p:nvSpPr>
          <p:cNvPr id="13" name="Texto Explicativo: Linha Dobrada 12">
            <a:extLst>
              <a:ext uri="{FF2B5EF4-FFF2-40B4-BE49-F238E27FC236}">
                <a16:creationId xmlns:a16="http://schemas.microsoft.com/office/drawing/2014/main" id="{D4C4889A-7D62-43EB-B217-67FECBF5C6FF}"/>
              </a:ext>
            </a:extLst>
          </p:cNvPr>
          <p:cNvSpPr/>
          <p:nvPr/>
        </p:nvSpPr>
        <p:spPr>
          <a:xfrm>
            <a:off x="4549754" y="2495501"/>
            <a:ext cx="1860279" cy="36512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2619"/>
              <a:gd name="adj6" fmla="val -5826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b="1" dirty="0" err="1"/>
              <a:t>Image</a:t>
            </a:r>
            <a:r>
              <a:rPr lang="pt-BR" sz="900" b="1" dirty="0"/>
              <a:t> </a:t>
            </a:r>
            <a:r>
              <a:rPr lang="pt-BR" sz="900" b="1" dirty="0" err="1"/>
              <a:t>captioning</a:t>
            </a:r>
            <a:endParaRPr lang="pt-BR" sz="900" b="1" dirty="0"/>
          </a:p>
          <a:p>
            <a:pPr algn="ctr"/>
            <a:r>
              <a:rPr lang="pt-BR" sz="900" b="1" dirty="0"/>
              <a:t>Imagem -&gt; sequência de palavras</a:t>
            </a:r>
          </a:p>
        </p:txBody>
      </p:sp>
      <p:sp>
        <p:nvSpPr>
          <p:cNvPr id="14" name="Texto Explicativo: Linha Dobrada 13">
            <a:extLst>
              <a:ext uri="{FF2B5EF4-FFF2-40B4-BE49-F238E27FC236}">
                <a16:creationId xmlns:a16="http://schemas.microsoft.com/office/drawing/2014/main" id="{08C24468-4488-42EA-B639-E23DE608259D}"/>
              </a:ext>
            </a:extLst>
          </p:cNvPr>
          <p:cNvSpPr/>
          <p:nvPr/>
        </p:nvSpPr>
        <p:spPr>
          <a:xfrm>
            <a:off x="6750321" y="6393774"/>
            <a:ext cx="1860279" cy="36512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22756"/>
              <a:gd name="adj6" fmla="val -7713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b="1" dirty="0" err="1"/>
              <a:t>Sentiment</a:t>
            </a:r>
            <a:r>
              <a:rPr lang="pt-BR" sz="900" b="1" dirty="0"/>
              <a:t> </a:t>
            </a:r>
            <a:r>
              <a:rPr lang="pt-BR" sz="900" b="1" dirty="0" err="1"/>
              <a:t>classification</a:t>
            </a:r>
            <a:endParaRPr lang="pt-BR" sz="900" b="1" dirty="0"/>
          </a:p>
          <a:p>
            <a:pPr algn="ctr"/>
            <a:r>
              <a:rPr lang="pt-BR" sz="900" b="1" dirty="0"/>
              <a:t>Texto -&gt; sentimento</a:t>
            </a:r>
          </a:p>
        </p:txBody>
      </p:sp>
      <p:sp>
        <p:nvSpPr>
          <p:cNvPr id="15" name="Texto Explicativo: Linha Dobrada 14">
            <a:extLst>
              <a:ext uri="{FF2B5EF4-FFF2-40B4-BE49-F238E27FC236}">
                <a16:creationId xmlns:a16="http://schemas.microsoft.com/office/drawing/2014/main" id="{A5AE7FA1-0B92-45AD-9DE9-D416CD3DFB50}"/>
              </a:ext>
            </a:extLst>
          </p:cNvPr>
          <p:cNvSpPr/>
          <p:nvPr/>
        </p:nvSpPr>
        <p:spPr>
          <a:xfrm>
            <a:off x="8848173" y="2318327"/>
            <a:ext cx="1860279" cy="51694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2619"/>
              <a:gd name="adj6" fmla="val -5826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b="1" dirty="0"/>
              <a:t>Machine </a:t>
            </a:r>
            <a:r>
              <a:rPr lang="pt-BR" sz="900" b="1" dirty="0" err="1"/>
              <a:t>Translation</a:t>
            </a:r>
            <a:endParaRPr lang="pt-BR" sz="900" b="1" dirty="0"/>
          </a:p>
          <a:p>
            <a:pPr algn="ctr"/>
            <a:r>
              <a:rPr lang="pt-BR" sz="900" b="1" dirty="0"/>
              <a:t>sequência de palavras -&gt; sequência de palavras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04E708AB-0A0C-4D35-9848-FBA0A77E976C}"/>
              </a:ext>
            </a:extLst>
          </p:cNvPr>
          <p:cNvGrpSpPr/>
          <p:nvPr/>
        </p:nvGrpSpPr>
        <p:grpSpPr>
          <a:xfrm>
            <a:off x="10300029" y="5311325"/>
            <a:ext cx="1435616" cy="1082449"/>
            <a:chOff x="10300029" y="5311325"/>
            <a:chExt cx="1435616" cy="1082449"/>
          </a:xfrm>
        </p:grpSpPr>
        <p:sp>
          <p:nvSpPr>
            <p:cNvPr id="16" name="Texto Explicativo: Linha Dobrada 15">
              <a:extLst>
                <a:ext uri="{FF2B5EF4-FFF2-40B4-BE49-F238E27FC236}">
                  <a16:creationId xmlns:a16="http://schemas.microsoft.com/office/drawing/2014/main" id="{ECA575F2-ACE6-4BF0-90CD-DFFC43AA2F59}"/>
                </a:ext>
              </a:extLst>
            </p:cNvPr>
            <p:cNvSpPr/>
            <p:nvPr/>
          </p:nvSpPr>
          <p:spPr>
            <a:xfrm>
              <a:off x="10300029" y="6028649"/>
              <a:ext cx="1435616" cy="365125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29159"/>
                <a:gd name="adj6" fmla="val -28969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b="1" dirty="0" err="1"/>
                <a:t>Video</a:t>
              </a:r>
              <a:r>
                <a:rPr lang="pt-BR" sz="900" b="1" dirty="0"/>
                <a:t> </a:t>
              </a:r>
              <a:r>
                <a:rPr lang="pt-BR" sz="900" b="1" dirty="0" err="1"/>
                <a:t>classification</a:t>
              </a:r>
              <a:endParaRPr lang="pt-BR" sz="900" b="1" dirty="0"/>
            </a:p>
            <a:p>
              <a:pPr algn="ctr"/>
              <a:r>
                <a:rPr lang="pt-BR" sz="900" b="1" dirty="0"/>
                <a:t>Tradução simultânea</a:t>
              </a:r>
            </a:p>
          </p:txBody>
        </p:sp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A747E69A-151E-4703-9842-AF838EDDD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11078" y="5311325"/>
              <a:ext cx="724567" cy="6799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94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 animBg="1"/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i="1" dirty="0" err="1"/>
              <a:t>Perceptron</a:t>
            </a:r>
            <a:r>
              <a:rPr lang="pt-BR" b="1" dirty="0"/>
              <a:t> 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9FDA5D5-1C94-491E-BE04-19249CAB0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7</a:t>
            </a:fld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AA71450-DC9E-4D9C-A6C4-49E521DA5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8344" y="1596567"/>
            <a:ext cx="5435312" cy="3141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32207EFC-122D-4CC4-A147-C36A60BF968F}"/>
              </a:ext>
            </a:extLst>
          </p:cNvPr>
          <p:cNvSpPr/>
          <p:nvPr/>
        </p:nvSpPr>
        <p:spPr>
          <a:xfrm>
            <a:off x="3378343" y="4852184"/>
            <a:ext cx="54353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b="1" dirty="0"/>
              <a:t>Fonte: Redes Neurais – Simon </a:t>
            </a:r>
            <a:r>
              <a:rPr lang="pt-BR" sz="1200" b="1" dirty="0" err="1"/>
              <a:t>Haykin</a:t>
            </a:r>
            <a:endParaRPr lang="pt-BR" sz="1200" b="1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01ACE5E-E106-4463-94E8-FDF1BD75C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9386" y="5336095"/>
            <a:ext cx="6753225" cy="1257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9232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10DBCE5-B5B1-4FF1-A4B9-C63C4EBE1D96}"/>
              </a:ext>
            </a:extLst>
          </p:cNvPr>
          <p:cNvGrpSpPr/>
          <p:nvPr/>
        </p:nvGrpSpPr>
        <p:grpSpPr>
          <a:xfrm>
            <a:off x="6000749" y="1714066"/>
            <a:ext cx="5353051" cy="3980496"/>
            <a:chOff x="6000749" y="1714066"/>
            <a:chExt cx="5353051" cy="3980496"/>
          </a:xfrm>
        </p:grpSpPr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BDCE0DE2-B472-4FF8-8FD6-0A5EF2657316}"/>
                </a:ext>
              </a:extLst>
            </p:cNvPr>
            <p:cNvGrpSpPr/>
            <p:nvPr/>
          </p:nvGrpSpPr>
          <p:grpSpPr>
            <a:xfrm>
              <a:off x="6000749" y="1714066"/>
              <a:ext cx="5353051" cy="3980496"/>
              <a:chOff x="6000749" y="1714066"/>
              <a:chExt cx="5353051" cy="3980496"/>
            </a:xfrm>
          </p:grpSpPr>
          <p:grpSp>
            <p:nvGrpSpPr>
              <p:cNvPr id="15" name="Agrupar 14">
                <a:extLst>
                  <a:ext uri="{FF2B5EF4-FFF2-40B4-BE49-F238E27FC236}">
                    <a16:creationId xmlns:a16="http://schemas.microsoft.com/office/drawing/2014/main" id="{75ECB423-D54B-401A-A2D2-AA56405F5F0D}"/>
                  </a:ext>
                </a:extLst>
              </p:cNvPr>
              <p:cNvGrpSpPr/>
              <p:nvPr/>
            </p:nvGrpSpPr>
            <p:grpSpPr>
              <a:xfrm>
                <a:off x="6000749" y="1774636"/>
                <a:ext cx="5353051" cy="3919926"/>
                <a:chOff x="5964499" y="1610052"/>
                <a:chExt cx="5353051" cy="3919926"/>
              </a:xfrm>
            </p:grpSpPr>
            <p:pic>
              <p:nvPicPr>
                <p:cNvPr id="14" name="Imagem 13">
                  <a:extLst>
                    <a:ext uri="{FF2B5EF4-FFF2-40B4-BE49-F238E27FC236}">
                      <a16:creationId xmlns:a16="http://schemas.microsoft.com/office/drawing/2014/main" id="{D121A6BB-35FB-45DC-9914-D9EAD4F4CB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964500" y="1610052"/>
                  <a:ext cx="5353050" cy="3609975"/>
                </a:xfrm>
                <a:prstGeom prst="rect">
                  <a:avLst/>
                </a:prstGeom>
              </p:spPr>
            </p:pic>
            <p:sp>
              <p:nvSpPr>
                <p:cNvPr id="9" name="Retângulo 8">
                  <a:extLst>
                    <a:ext uri="{FF2B5EF4-FFF2-40B4-BE49-F238E27FC236}">
                      <a16:creationId xmlns:a16="http://schemas.microsoft.com/office/drawing/2014/main" id="{B6BD129C-AF3D-4683-9D2C-C3BAB346DABB}"/>
                    </a:ext>
                  </a:extLst>
                </p:cNvPr>
                <p:cNvSpPr/>
                <p:nvPr/>
              </p:nvSpPr>
              <p:spPr>
                <a:xfrm>
                  <a:off x="5964499" y="5252979"/>
                  <a:ext cx="5336480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sz="1200" b="1" dirty="0"/>
                    <a:t>Fonte: MIT </a:t>
                  </a:r>
                  <a:r>
                    <a:rPr lang="pt-BR" sz="1200" b="1" dirty="0" err="1"/>
                    <a:t>Introduction</a:t>
                  </a:r>
                  <a:r>
                    <a:rPr lang="pt-BR" sz="1200" b="1" dirty="0"/>
                    <a:t> </a:t>
                  </a:r>
                  <a:r>
                    <a:rPr lang="pt-BR" sz="1200" b="1" dirty="0" err="1"/>
                    <a:t>to</a:t>
                  </a:r>
                  <a:r>
                    <a:rPr lang="pt-BR" sz="1200" b="1" dirty="0"/>
                    <a:t> Deep Learning</a:t>
                  </a:r>
                </a:p>
              </p:txBody>
            </p:sp>
          </p:grpSp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3C23D587-2C5E-4277-807D-CD50B9A70762}"/>
                  </a:ext>
                </a:extLst>
              </p:cNvPr>
              <p:cNvSpPr/>
              <p:nvPr/>
            </p:nvSpPr>
            <p:spPr>
              <a:xfrm>
                <a:off x="8442035" y="1714066"/>
                <a:ext cx="76786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200" b="1" i="1" dirty="0" err="1"/>
                  <a:t>Layer</a:t>
                </a:r>
                <a:endParaRPr lang="pt-BR" sz="1200" b="1" i="1" dirty="0"/>
              </a:p>
            </p:txBody>
          </p:sp>
        </p:grp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A97B5480-8925-48E2-92F8-99A204A3FBD7}"/>
                </a:ext>
              </a:extLst>
            </p:cNvPr>
            <p:cNvSpPr/>
            <p:nvPr/>
          </p:nvSpPr>
          <p:spPr>
            <a:xfrm>
              <a:off x="6394933" y="1930495"/>
              <a:ext cx="76786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200" b="1" i="1" dirty="0"/>
                <a:t>Entradas</a:t>
              </a:r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F735E750-A6AA-45EF-B58A-C0E4171B9F62}"/>
                </a:ext>
              </a:extLst>
            </p:cNvPr>
            <p:cNvSpPr/>
            <p:nvPr/>
          </p:nvSpPr>
          <p:spPr>
            <a:xfrm>
              <a:off x="10246122" y="1801448"/>
              <a:ext cx="76786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200" b="1" i="1" dirty="0"/>
                <a:t>Saídas</a:t>
              </a: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Feed-</a:t>
            </a:r>
            <a:r>
              <a:rPr lang="pt-BR" b="1" dirty="0" err="1"/>
              <a:t>Forward</a:t>
            </a:r>
            <a:r>
              <a:rPr lang="pt-BR" b="1" dirty="0"/>
              <a:t> Networks </a:t>
            </a:r>
            <a:r>
              <a:rPr lang="pt-BR" b="1" dirty="0" err="1"/>
              <a:t>Revisited</a:t>
            </a:r>
            <a:endParaRPr lang="pt-BR" b="1"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9FDA5D5-1C94-491E-BE04-19249CAB08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8</a:t>
            </a:fld>
            <a:endParaRPr lang="pt-BR" dirty="0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975B879C-B983-4BF8-9D92-E957F29D86F8}"/>
              </a:ext>
            </a:extLst>
          </p:cNvPr>
          <p:cNvGrpSpPr/>
          <p:nvPr/>
        </p:nvGrpSpPr>
        <p:grpSpPr>
          <a:xfrm>
            <a:off x="891021" y="2207496"/>
            <a:ext cx="7551015" cy="3910009"/>
            <a:chOff x="891021" y="2207496"/>
            <a:chExt cx="7551015" cy="3910009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B9EC3D3A-B3C5-47A1-8710-58F32A79F4C5}"/>
                </a:ext>
              </a:extLst>
            </p:cNvPr>
            <p:cNvGrpSpPr/>
            <p:nvPr/>
          </p:nvGrpSpPr>
          <p:grpSpPr>
            <a:xfrm>
              <a:off x="891021" y="2207496"/>
              <a:ext cx="7551015" cy="3910009"/>
              <a:chOff x="891021" y="2207496"/>
              <a:chExt cx="7551015" cy="3910009"/>
            </a:xfrm>
          </p:grpSpPr>
          <p:cxnSp>
            <p:nvCxnSpPr>
              <p:cNvPr id="11" name="Conector: Angulado 10">
                <a:extLst>
                  <a:ext uri="{FF2B5EF4-FFF2-40B4-BE49-F238E27FC236}">
                    <a16:creationId xmlns:a16="http://schemas.microsoft.com/office/drawing/2014/main" id="{882A93D2-0A83-4503-93E7-17D5F3076816}"/>
                  </a:ext>
                </a:extLst>
              </p:cNvPr>
              <p:cNvCxnSpPr>
                <a:cxnSpLocks/>
                <a:stCxn id="8" idx="0"/>
              </p:cNvCxnSpPr>
              <p:nvPr/>
            </p:nvCxnSpPr>
            <p:spPr>
              <a:xfrm rot="5400000" flipH="1" flipV="1">
                <a:off x="4968949" y="472719"/>
                <a:ext cx="1738309" cy="5207864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" name="Imagem 7">
                <a:extLst>
                  <a:ext uri="{FF2B5EF4-FFF2-40B4-BE49-F238E27FC236}">
                    <a16:creationId xmlns:a16="http://schemas.microsoft.com/office/drawing/2014/main" id="{338B7EDF-C6D5-4555-AD19-C03313A51A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1021" y="3945805"/>
                <a:ext cx="4686300" cy="2171700"/>
              </a:xfrm>
              <a:prstGeom prst="rect">
                <a:avLst/>
              </a:prstGeom>
            </p:spPr>
          </p:pic>
        </p:grp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1D815195-1C73-4A84-B5BD-9B2039C8354F}"/>
                </a:ext>
              </a:extLst>
            </p:cNvPr>
            <p:cNvSpPr/>
            <p:nvPr/>
          </p:nvSpPr>
          <p:spPr>
            <a:xfrm>
              <a:off x="3715265" y="4014994"/>
              <a:ext cx="20021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200" b="1" i="1" dirty="0" err="1"/>
                <a:t>Perceptron</a:t>
              </a:r>
              <a:endParaRPr lang="pt-BR" sz="1200" b="1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4548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Feed-</a:t>
            </a:r>
            <a:r>
              <a:rPr lang="pt-BR" b="1" dirty="0" err="1"/>
              <a:t>Forward</a:t>
            </a:r>
            <a:r>
              <a:rPr lang="pt-BR" b="1" dirty="0"/>
              <a:t> Networks </a:t>
            </a:r>
            <a:r>
              <a:rPr lang="pt-BR" b="1" dirty="0" err="1"/>
              <a:t>Revisited</a:t>
            </a:r>
            <a:endParaRPr lang="pt-BR" b="1"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9FDA5D5-1C94-491E-BE04-19249CAB0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53800" y="365127"/>
            <a:ext cx="464485" cy="46623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655A511F-7348-4518-82EA-491B2E6EFED4}" type="slidenum">
              <a:rPr lang="pt-BR" smtClean="0"/>
              <a:t>9</a:t>
            </a:fld>
            <a:endParaRPr lang="pt-BR"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942CE45E-D980-4F21-8317-EA4E91724D83}"/>
              </a:ext>
            </a:extLst>
          </p:cNvPr>
          <p:cNvGrpSpPr/>
          <p:nvPr/>
        </p:nvGrpSpPr>
        <p:grpSpPr>
          <a:xfrm>
            <a:off x="2802316" y="1972407"/>
            <a:ext cx="6587367" cy="4102228"/>
            <a:chOff x="2304221" y="1226751"/>
            <a:chExt cx="6587367" cy="4102228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B6BD129C-AF3D-4683-9D2C-C3BAB346DABB}"/>
                </a:ext>
              </a:extLst>
            </p:cNvPr>
            <p:cNvSpPr/>
            <p:nvPr/>
          </p:nvSpPr>
          <p:spPr>
            <a:xfrm>
              <a:off x="2304222" y="5051980"/>
              <a:ext cx="658736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200" b="1" dirty="0"/>
                <a:t>Fonte: MIT </a:t>
              </a:r>
              <a:r>
                <a:rPr lang="pt-BR" sz="1200" b="1" dirty="0" err="1"/>
                <a:t>Introduction</a:t>
              </a:r>
              <a:r>
                <a:rPr lang="pt-BR" sz="1200" b="1" dirty="0"/>
                <a:t> </a:t>
              </a:r>
              <a:r>
                <a:rPr lang="pt-BR" sz="1200" b="1" dirty="0" err="1"/>
                <a:t>to</a:t>
              </a:r>
              <a:r>
                <a:rPr lang="pt-BR" sz="1200" b="1" dirty="0"/>
                <a:t> Deep Learning</a:t>
              </a:r>
            </a:p>
          </p:txBody>
        </p:sp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7542F006-FD9A-4FC5-8B8B-0E4378C3457E}"/>
                </a:ext>
              </a:extLst>
            </p:cNvPr>
            <p:cNvGrpSpPr/>
            <p:nvPr/>
          </p:nvGrpSpPr>
          <p:grpSpPr>
            <a:xfrm>
              <a:off x="2304221" y="1226751"/>
              <a:ext cx="6587367" cy="3725734"/>
              <a:chOff x="2304221" y="1226751"/>
              <a:chExt cx="6587367" cy="3725734"/>
            </a:xfrm>
          </p:grpSpPr>
          <p:pic>
            <p:nvPicPr>
              <p:cNvPr id="3" name="Imagem 2">
                <a:extLst>
                  <a:ext uri="{FF2B5EF4-FFF2-40B4-BE49-F238E27FC236}">
                    <a16:creationId xmlns:a16="http://schemas.microsoft.com/office/drawing/2014/main" id="{9F933FFB-804E-4C26-8854-179462FAF9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04221" y="1226751"/>
                <a:ext cx="6587367" cy="3725734"/>
              </a:xfrm>
              <a:prstGeom prst="rect">
                <a:avLst/>
              </a:prstGeom>
            </p:spPr>
          </p:pic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552CA75F-52EC-4F4D-BD79-3A2AD7253E9F}"/>
                  </a:ext>
                </a:extLst>
              </p:cNvPr>
              <p:cNvSpPr/>
              <p:nvPr/>
            </p:nvSpPr>
            <p:spPr>
              <a:xfrm>
                <a:off x="2314243" y="1277635"/>
                <a:ext cx="98616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200" b="1" i="1" dirty="0"/>
                  <a:t>Modelo simplificado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6183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o Office">
  <a:themeElements>
    <a:clrScheme name="Personalizada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8D8D8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C00000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C39EB468A29D14B9AEEAD30C746D82C" ma:contentTypeVersion="15" ma:contentTypeDescription="Crie um novo documento." ma:contentTypeScope="" ma:versionID="399c817a2720919fe93e3f61ff56e5ef">
  <xsd:schema xmlns:xsd="http://www.w3.org/2001/XMLSchema" xmlns:xs="http://www.w3.org/2001/XMLSchema" xmlns:p="http://schemas.microsoft.com/office/2006/metadata/properties" xmlns:ns3="d0176a72-eb7d-4e86-9478-1ab7cf7a5428" xmlns:ns4="5c79302c-76ef-4636-85c1-4525c0121ebe" targetNamespace="http://schemas.microsoft.com/office/2006/metadata/properties" ma:root="true" ma:fieldsID="e0d586dbfc52db8a5fe71649e1e52061" ns3:_="" ns4:_="">
    <xsd:import namespace="d0176a72-eb7d-4e86-9478-1ab7cf7a5428"/>
    <xsd:import namespace="5c79302c-76ef-4636-85c1-4525c0121eb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176a72-eb7d-4e86-9478-1ab7cf7a54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79302c-76ef-4636-85c1-4525c0121eb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0176a72-eb7d-4e86-9478-1ab7cf7a5428" xsi:nil="true"/>
  </documentManagement>
</p:properties>
</file>

<file path=customXml/itemProps1.xml><?xml version="1.0" encoding="utf-8"?>
<ds:datastoreItem xmlns:ds="http://schemas.openxmlformats.org/officeDocument/2006/customXml" ds:itemID="{BB304080-B1D4-4D0D-B411-617764978D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176a72-eb7d-4e86-9478-1ab7cf7a5428"/>
    <ds:schemaRef ds:uri="5c79302c-76ef-4636-85c1-4525c0121e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C1F160C-B1EF-4C1F-9255-7B93DAFDB6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EA2EC7-E150-4CB4-80EC-2819441269F5}">
  <ds:schemaRefs>
    <ds:schemaRef ds:uri="http://www.w3.org/XML/1998/namespace"/>
    <ds:schemaRef ds:uri="http://purl.org/dc/elements/1.1/"/>
    <ds:schemaRef ds:uri="http://purl.org/dc/dcmitype/"/>
    <ds:schemaRef ds:uri="http://purl.org/dc/terms/"/>
    <ds:schemaRef ds:uri="5c79302c-76ef-4636-85c1-4525c0121ebe"/>
    <ds:schemaRef ds:uri="d0176a72-eb7d-4e86-9478-1ab7cf7a542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14243</TotalTime>
  <Words>2814</Words>
  <Application>Microsoft Office PowerPoint</Application>
  <PresentationFormat>Widescreen</PresentationFormat>
  <Paragraphs>430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Overpass</vt:lpstr>
      <vt:lpstr>Calibri Light</vt:lpstr>
      <vt:lpstr>Cambria Math</vt:lpstr>
      <vt:lpstr>Calibri</vt:lpstr>
      <vt:lpstr>Arial</vt:lpstr>
      <vt:lpstr>Tema do Office</vt:lpstr>
      <vt:lpstr>1_Tema do Office</vt:lpstr>
      <vt:lpstr> Capacitação DiRWA  Redes Neurais Recorrentes</vt:lpstr>
      <vt:lpstr>RNN – Recurrent Neural Network</vt:lpstr>
      <vt:lpstr>RNN – Recurrent Neural Network</vt:lpstr>
      <vt:lpstr>RNN – Recurrent Neural Network</vt:lpstr>
      <vt:lpstr>RNN – Recurrent Neural Network</vt:lpstr>
      <vt:lpstr>RNN – Modelos</vt:lpstr>
      <vt:lpstr>Perceptron </vt:lpstr>
      <vt:lpstr>Feed-Forward Networks Revisited</vt:lpstr>
      <vt:lpstr>Feed-Forward Networks Revisited</vt:lpstr>
      <vt:lpstr>Handling Individual Time Steps</vt:lpstr>
      <vt:lpstr>Neurônios com recorrência</vt:lpstr>
      <vt:lpstr>RNN – Recurrent Neural Network</vt:lpstr>
      <vt:lpstr>RNN – Intuition</vt:lpstr>
      <vt:lpstr>RNN – Atualização de estados e saídas</vt:lpstr>
      <vt:lpstr>RNN – Atualização de estados e saídas</vt:lpstr>
      <vt:lpstr>RNN – Análise através do tempo</vt:lpstr>
      <vt:lpstr>RNN – Exemplo usando TensorFlow</vt:lpstr>
      <vt:lpstr>RNN: sequência de modelagem</vt:lpstr>
      <vt:lpstr>RNN: critérios de design</vt:lpstr>
      <vt:lpstr>RNN aplicação: predizer a próxima palavra</vt:lpstr>
      <vt:lpstr>Codificando a linguagem para uma NN</vt:lpstr>
      <vt:lpstr>Sequência de comprimento variável</vt:lpstr>
      <vt:lpstr>Capturar dependências de longo prazo</vt:lpstr>
      <vt:lpstr>Identificar diferenças na ordem de sequência</vt:lpstr>
      <vt:lpstr>RNN: critérios de design</vt:lpstr>
      <vt:lpstr>Backpropagation Through Time (BPTT)</vt:lpstr>
      <vt:lpstr>RNN – Backpropagation Through Time</vt:lpstr>
      <vt:lpstr>RNN – Backpropagation Through Time</vt:lpstr>
      <vt:lpstr>RNN – Backpropagation Through Time</vt:lpstr>
      <vt:lpstr>RNN – Vanishing/Exploding Gradient</vt:lpstr>
      <vt:lpstr>Dependências de longo prazo</vt:lpstr>
      <vt:lpstr>Estratégia #1: Função de ativação</vt:lpstr>
      <vt:lpstr>Estratégia #2: Parâmetros de inicialização</vt:lpstr>
      <vt:lpstr>Estratégia #3: Gated Cells</vt:lpstr>
      <vt:lpstr>Long Short Term Memory (LSTM) Networks</vt:lpstr>
      <vt:lpstr>RNN Padrão</vt:lpstr>
      <vt:lpstr>Long Short Term Memory (LSTM)</vt:lpstr>
      <vt:lpstr>Long Short Term Memory (LSTM)</vt:lpstr>
      <vt:lpstr>Long Short Term Memory (LSTM)</vt:lpstr>
      <vt:lpstr>Long Short Term Memory (LSTM)</vt:lpstr>
      <vt:lpstr>Long Short Term Memory (LSTM)</vt:lpstr>
      <vt:lpstr>Long Short Term Memory (LSTM)</vt:lpstr>
      <vt:lpstr>Long Short Term Memory (LSTM)</vt:lpstr>
      <vt:lpstr>Long Short Term Memory (LSTM)</vt:lpstr>
      <vt:lpstr>LSTM: Gradient Flow</vt:lpstr>
      <vt:lpstr>LSTM: Principais características</vt:lpstr>
      <vt:lpstr>GRU – Gated Recurrent Unit</vt:lpstr>
      <vt:lpstr>LSTM vs. GRU</vt:lpstr>
      <vt:lpstr>LSTM vs. GRU</vt:lpstr>
      <vt:lpstr>LSTM vs. GRU</vt:lpstr>
      <vt:lpstr>Aplicações das RNNs</vt:lpstr>
      <vt:lpstr>Aplicações das RNNs</vt:lpstr>
      <vt:lpstr>Aplicações das RNNs</vt:lpstr>
      <vt:lpstr>Aplicações das RNNs</vt:lpstr>
      <vt:lpstr>Aplicações das RNNs</vt:lpstr>
      <vt:lpstr>Aplicações das RNNs</vt:lpstr>
      <vt:lpstr>RNN – Recurrent Neural Network</vt:lpstr>
      <vt:lpstr>Referências bibliográficas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para Ciência de Dados e Inteligência Artificial</dc:title>
  <dc:creator>Jones Eduardo Egydio</dc:creator>
  <cp:lastModifiedBy>Jones Egydio</cp:lastModifiedBy>
  <cp:revision>109</cp:revision>
  <cp:lastPrinted>2022-12-06T16:48:55Z</cp:lastPrinted>
  <dcterms:created xsi:type="dcterms:W3CDTF">2022-11-17T11:08:07Z</dcterms:created>
  <dcterms:modified xsi:type="dcterms:W3CDTF">2023-11-23T02:28:52Z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0x010100AC39EB468A29D14B9AEEAD30C746D82C</vt:lpwstr>
  </property>
</Properties>
</file>